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6"/>
    <p:restoredTop sz="94674"/>
  </p:normalViewPr>
  <p:slideViewPr>
    <p:cSldViewPr snapToGrid="0" snapToObjects="1">
      <p:cViewPr>
        <p:scale>
          <a:sx n="106" d="100"/>
          <a:sy n="106" d="100"/>
        </p:scale>
        <p:origin x="1002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99A6-7210-3A46-8BE0-B1E15267EA7B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480A0-DB64-C847-9803-4199976B3F8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6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29BA6-EDF3-A04E-A026-B59160FACE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29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F623-6717-3F44-AB7C-1E51171BDA81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387B-D751-F44A-A9CB-DD856023EB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" y="0"/>
            <a:ext cx="7558934" cy="3485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2507" y="4601285"/>
            <a:ext cx="1605344" cy="1311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12 Street Name</a:t>
            </a:r>
          </a:p>
          <a:p>
            <a:pPr marL="12699" marR="72383">
              <a:lnSpc>
                <a:spcPct val="141700"/>
              </a:lnSpc>
            </a:pP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Roma </a:t>
            </a:r>
            <a:r>
              <a:rPr lang="mr-IN" sz="1000" spc="-10" dirty="0" smtClean="0">
                <a:solidFill>
                  <a:srgbClr val="231F20"/>
                </a:solidFill>
                <a:cs typeface="Lato Light"/>
              </a:rPr>
              <a:t>–</a:t>
            </a:r>
            <a:r>
              <a:rPr lang="fr-FR" sz="1000" spc="-10" dirty="0" smtClean="0">
                <a:solidFill>
                  <a:srgbClr val="231F20"/>
                </a:solidFill>
                <a:cs typeface="Lato Light"/>
              </a:rPr>
              <a:t> </a:t>
            </a:r>
            <a:r>
              <a:rPr lang="fr-FR" sz="1000" spc="-10" dirty="0" err="1" smtClean="0">
                <a:solidFill>
                  <a:srgbClr val="231F20"/>
                </a:solidFill>
                <a:cs typeface="Lato Light"/>
              </a:rPr>
              <a:t>Italia</a:t>
            </a:r>
            <a:endParaRPr lang="fr-FR" sz="1000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es-ES" sz="1000" dirty="0" smtClean="0">
                <a:solidFill>
                  <a:srgbClr val="231F20"/>
                </a:solidFill>
                <a:cs typeface="Lato Light"/>
              </a:rPr>
              <a:t>000 111 333</a:t>
            </a: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000 222 444</a:t>
            </a:r>
          </a:p>
          <a:p>
            <a:pPr marL="12699" marR="72383">
              <a:lnSpc>
                <a:spcPct val="141700"/>
              </a:lnSpc>
            </a:pPr>
            <a:endParaRPr lang="fr-FR" sz="1000" dirty="0" smtClean="0">
              <a:solidFill>
                <a:srgbClr val="231F20"/>
              </a:solidFill>
              <a:cs typeface="Lato Light"/>
            </a:endParaRPr>
          </a:p>
          <a:p>
            <a:pPr marL="12699" marR="72383">
              <a:lnSpc>
                <a:spcPct val="141700"/>
              </a:lnSpc>
            </a:pPr>
            <a:r>
              <a:rPr lang="fr-FR" sz="1000" dirty="0" smtClean="0">
                <a:solidFill>
                  <a:srgbClr val="231F20"/>
                </a:solidFill>
                <a:cs typeface="Lato Light"/>
              </a:rPr>
              <a:t>name@mail.com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35804" y="205021"/>
            <a:ext cx="6519252" cy="710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pc="-120" dirty="0" smtClean="0">
                <a:solidFill>
                  <a:schemeClr val="bg1"/>
                </a:solidFill>
                <a:latin typeface="+mn-lt"/>
              </a:rPr>
              <a:t>Alexandre DUPRES</a:t>
            </a:r>
            <a:endParaRPr spc="-155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FR" sz="900" dirty="0">
                <a:solidFill>
                  <a:schemeClr val="bg1"/>
                </a:solidFill>
                <a:latin typeface="+mn-lt"/>
                <a:cs typeface="Lato Light"/>
              </a:rPr>
              <a:t>TITOLO DELLA POSIZIONE</a:t>
            </a:r>
            <a:endParaRPr sz="900" dirty="0">
              <a:solidFill>
                <a:schemeClr val="bg1"/>
              </a:solidFill>
              <a:latin typeface="+mn-lt"/>
              <a:cs typeface="Lato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91158" y="4164980"/>
            <a:ext cx="0" cy="6226520"/>
          </a:xfrm>
          <a:custGeom>
            <a:avLst/>
            <a:gdLst/>
            <a:ahLst/>
            <a:cxnLst/>
            <a:rect l="l" t="t" r="r" b="b"/>
            <a:pathLst>
              <a:path h="6227445">
                <a:moveTo>
                  <a:pt x="0" y="0"/>
                </a:moveTo>
                <a:lnTo>
                  <a:pt x="0" y="6227229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22913" y="8991261"/>
            <a:ext cx="338106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b="1" i="1" dirty="0" smtClean="0">
                <a:solidFill>
                  <a:srgbClr val="231F20"/>
                </a:solidFill>
                <a:cs typeface="Lato"/>
              </a:rPr>
              <a:t>FORMAZIONE</a:t>
            </a:r>
            <a:endParaRPr dirty="0">
              <a:cs typeface="La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1281" y="4229078"/>
            <a:ext cx="17485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CONTATTI</a:t>
            </a:r>
            <a:endParaRPr dirty="0">
              <a:cs typeface="La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0588" y="2869109"/>
            <a:ext cx="647540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 algn="ct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PROFILO</a:t>
            </a:r>
            <a:endParaRPr dirty="0">
              <a:cs typeface="Lato"/>
            </a:endParaRPr>
          </a:p>
          <a:p>
            <a:pPr algn="ctr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268743" y="6180574"/>
            <a:ext cx="227850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COMPETENZE</a:t>
            </a:r>
            <a:endParaRPr dirty="0">
              <a:cs typeface="La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07383" y="8991251"/>
            <a:ext cx="12323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smtClean="0">
                <a:solidFill>
                  <a:srgbClr val="231F20"/>
                </a:solidFill>
                <a:cs typeface="Lato"/>
              </a:rPr>
              <a:t>LINGUE</a:t>
            </a:r>
            <a:endParaRPr dirty="0">
              <a:cs typeface="La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22899" y="4626231"/>
            <a:ext cx="3185769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2010 - 2015 | </a:t>
            </a:r>
            <a:r>
              <a:rPr lang="fr-FR" sz="1000" b="1" dirty="0" smtClean="0"/>
              <a:t>POSIZIONE | SOCIETÀ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 smtClean="0"/>
              <a:t>. </a:t>
            </a:r>
            <a:endParaRPr lang="fr-FR" sz="1000" dirty="0"/>
          </a:p>
          <a:p>
            <a:pPr algn="just" defTabSz="685800">
              <a:defRPr/>
            </a:pPr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022899" y="4229078"/>
            <a:ext cx="33189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b="1" i="1" spc="-20" dirty="0" smtClean="0">
                <a:solidFill>
                  <a:srgbClr val="231F20"/>
                </a:solidFill>
                <a:cs typeface="Lato"/>
              </a:rPr>
              <a:t>ESPERIENZA</a:t>
            </a:r>
            <a:endParaRPr dirty="0">
              <a:cs typeface="La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6553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563" y="9410398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0484" y="9410398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88328" y="9410404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0411" y="941039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44217" y="9410395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0397" y="662914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48" y="391680"/>
                </a:moveTo>
                <a:lnTo>
                  <a:pt x="780296" y="440809"/>
                </a:lnTo>
                <a:lnTo>
                  <a:pt x="771386" y="488117"/>
                </a:lnTo>
                <a:lnTo>
                  <a:pt x="756983" y="533237"/>
                </a:lnTo>
                <a:lnTo>
                  <a:pt x="737456" y="575803"/>
                </a:lnTo>
                <a:lnTo>
                  <a:pt x="713171" y="615446"/>
                </a:lnTo>
                <a:lnTo>
                  <a:pt x="684496" y="651800"/>
                </a:lnTo>
                <a:lnTo>
                  <a:pt x="651796" y="684498"/>
                </a:lnTo>
                <a:lnTo>
                  <a:pt x="615440" y="713173"/>
                </a:lnTo>
                <a:lnTo>
                  <a:pt x="575794" y="737457"/>
                </a:lnTo>
                <a:lnTo>
                  <a:pt x="533226" y="756984"/>
                </a:lnTo>
                <a:lnTo>
                  <a:pt x="488102" y="771386"/>
                </a:lnTo>
                <a:lnTo>
                  <a:pt x="440789" y="780296"/>
                </a:lnTo>
                <a:lnTo>
                  <a:pt x="391655" y="783348"/>
                </a:lnTo>
                <a:lnTo>
                  <a:pt x="342531" y="780296"/>
                </a:lnTo>
                <a:lnTo>
                  <a:pt x="295227" y="771386"/>
                </a:lnTo>
                <a:lnTo>
                  <a:pt x="250110" y="756984"/>
                </a:lnTo>
                <a:lnTo>
                  <a:pt x="207546" y="737457"/>
                </a:lnTo>
                <a:lnTo>
                  <a:pt x="167904" y="713173"/>
                </a:lnTo>
                <a:lnTo>
                  <a:pt x="131551" y="684498"/>
                </a:lnTo>
                <a:lnTo>
                  <a:pt x="98853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3" y="131550"/>
                </a:lnTo>
                <a:lnTo>
                  <a:pt x="131551" y="98851"/>
                </a:lnTo>
                <a:lnTo>
                  <a:pt x="167904" y="70176"/>
                </a:lnTo>
                <a:lnTo>
                  <a:pt x="207546" y="45891"/>
                </a:lnTo>
                <a:lnTo>
                  <a:pt x="250110" y="26364"/>
                </a:lnTo>
                <a:lnTo>
                  <a:pt x="295227" y="11962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73120" y="6638031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0"/>
                </a:moveTo>
                <a:lnTo>
                  <a:pt x="49134" y="3051"/>
                </a:lnTo>
                <a:lnTo>
                  <a:pt x="96446" y="11962"/>
                </a:lnTo>
                <a:lnTo>
                  <a:pt x="141571" y="26364"/>
                </a:lnTo>
                <a:lnTo>
                  <a:pt x="184139" y="45891"/>
                </a:lnTo>
                <a:lnTo>
                  <a:pt x="223785" y="70176"/>
                </a:lnTo>
                <a:lnTo>
                  <a:pt x="260141" y="98851"/>
                </a:lnTo>
                <a:lnTo>
                  <a:pt x="292840" y="131550"/>
                </a:lnTo>
                <a:lnTo>
                  <a:pt x="321516" y="167905"/>
                </a:lnTo>
                <a:lnTo>
                  <a:pt x="345801" y="207549"/>
                </a:lnTo>
                <a:lnTo>
                  <a:pt x="365328" y="250116"/>
                </a:lnTo>
                <a:lnTo>
                  <a:pt x="379731" y="295238"/>
                </a:lnTo>
                <a:lnTo>
                  <a:pt x="388641" y="342549"/>
                </a:lnTo>
                <a:lnTo>
                  <a:pt x="391693" y="39168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4423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4" h="783590">
                <a:moveTo>
                  <a:pt x="391668" y="783348"/>
                </a:moveTo>
                <a:lnTo>
                  <a:pt x="342539" y="780296"/>
                </a:lnTo>
                <a:lnTo>
                  <a:pt x="295231" y="771386"/>
                </a:lnTo>
                <a:lnTo>
                  <a:pt x="250110" y="756984"/>
                </a:lnTo>
                <a:lnTo>
                  <a:pt x="207545" y="737457"/>
                </a:lnTo>
                <a:lnTo>
                  <a:pt x="167902" y="713173"/>
                </a:lnTo>
                <a:lnTo>
                  <a:pt x="131548" y="684498"/>
                </a:lnTo>
                <a:lnTo>
                  <a:pt x="98850" y="651800"/>
                </a:lnTo>
                <a:lnTo>
                  <a:pt x="70175" y="615446"/>
                </a:lnTo>
                <a:lnTo>
                  <a:pt x="45891" y="575803"/>
                </a:lnTo>
                <a:lnTo>
                  <a:pt x="26364" y="533237"/>
                </a:lnTo>
                <a:lnTo>
                  <a:pt x="11962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1" y="207549"/>
                </a:lnTo>
                <a:lnTo>
                  <a:pt x="70175" y="167905"/>
                </a:lnTo>
                <a:lnTo>
                  <a:pt x="98850" y="131550"/>
                </a:lnTo>
                <a:lnTo>
                  <a:pt x="131548" y="98851"/>
                </a:lnTo>
                <a:lnTo>
                  <a:pt x="167902" y="70176"/>
                </a:lnTo>
                <a:lnTo>
                  <a:pt x="207545" y="45891"/>
                </a:lnTo>
                <a:lnTo>
                  <a:pt x="250110" y="26364"/>
                </a:lnTo>
                <a:lnTo>
                  <a:pt x="295231" y="11962"/>
                </a:lnTo>
                <a:lnTo>
                  <a:pt x="342539" y="3051"/>
                </a:lnTo>
                <a:lnTo>
                  <a:pt x="39166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35842" y="6629152"/>
            <a:ext cx="391737" cy="783474"/>
          </a:xfrm>
          <a:custGeom>
            <a:avLst/>
            <a:gdLst/>
            <a:ahLst/>
            <a:cxnLst/>
            <a:rect l="l" t="t" r="r" b="b"/>
            <a:pathLst>
              <a:path w="391795" h="783590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628" y="440809"/>
                </a:lnTo>
                <a:lnTo>
                  <a:pt x="379717" y="488117"/>
                </a:lnTo>
                <a:lnTo>
                  <a:pt x="365314" y="533237"/>
                </a:lnTo>
                <a:lnTo>
                  <a:pt x="345786" y="575803"/>
                </a:lnTo>
                <a:lnTo>
                  <a:pt x="321501" y="615446"/>
                </a:lnTo>
                <a:lnTo>
                  <a:pt x="292824" y="651800"/>
                </a:lnTo>
                <a:lnTo>
                  <a:pt x="260125" y="684498"/>
                </a:lnTo>
                <a:lnTo>
                  <a:pt x="223769" y="713173"/>
                </a:lnTo>
                <a:lnTo>
                  <a:pt x="184125" y="737457"/>
                </a:lnTo>
                <a:lnTo>
                  <a:pt x="141558" y="756984"/>
                </a:lnTo>
                <a:lnTo>
                  <a:pt x="96437" y="771386"/>
                </a:lnTo>
                <a:lnTo>
                  <a:pt x="49129" y="780296"/>
                </a:lnTo>
                <a:lnTo>
                  <a:pt x="0" y="78334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570" y="7742418"/>
            <a:ext cx="391737" cy="391737"/>
          </a:xfrm>
          <a:custGeom>
            <a:avLst/>
            <a:gdLst/>
            <a:ahLst/>
            <a:cxnLst/>
            <a:rect l="l" t="t" r="r" b="b"/>
            <a:pathLst>
              <a:path w="391794" h="391795">
                <a:moveTo>
                  <a:pt x="0" y="391680"/>
                </a:move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6568" y="7742418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90411" y="7742413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676910" y="123266"/>
                </a:moveTo>
                <a:lnTo>
                  <a:pt x="707707" y="160276"/>
                </a:lnTo>
                <a:lnTo>
                  <a:pt x="733833" y="200929"/>
                </a:lnTo>
                <a:lnTo>
                  <a:pt x="754875" y="244809"/>
                </a:lnTo>
                <a:lnTo>
                  <a:pt x="770417" y="291504"/>
                </a:lnTo>
                <a:lnTo>
                  <a:pt x="780046" y="340599"/>
                </a:lnTo>
                <a:lnTo>
                  <a:pt x="783348" y="391680"/>
                </a:lnTo>
                <a:lnTo>
                  <a:pt x="780296" y="440809"/>
                </a:lnTo>
                <a:lnTo>
                  <a:pt x="771386" y="488118"/>
                </a:lnTo>
                <a:lnTo>
                  <a:pt x="756983" y="533239"/>
                </a:lnTo>
                <a:lnTo>
                  <a:pt x="737456" y="575806"/>
                </a:lnTo>
                <a:lnTo>
                  <a:pt x="713171" y="615450"/>
                </a:lnTo>
                <a:lnTo>
                  <a:pt x="684496" y="651806"/>
                </a:lnTo>
                <a:lnTo>
                  <a:pt x="651796" y="684505"/>
                </a:lnTo>
                <a:lnTo>
                  <a:pt x="615440" y="713181"/>
                </a:lnTo>
                <a:lnTo>
                  <a:pt x="575794" y="737467"/>
                </a:lnTo>
                <a:lnTo>
                  <a:pt x="533226" y="756995"/>
                </a:lnTo>
                <a:lnTo>
                  <a:pt x="488102" y="771398"/>
                </a:lnTo>
                <a:lnTo>
                  <a:pt x="440789" y="780309"/>
                </a:lnTo>
                <a:lnTo>
                  <a:pt x="391655" y="783361"/>
                </a:lnTo>
                <a:lnTo>
                  <a:pt x="342531" y="780309"/>
                </a:lnTo>
                <a:lnTo>
                  <a:pt x="295227" y="771398"/>
                </a:lnTo>
                <a:lnTo>
                  <a:pt x="250110" y="756995"/>
                </a:lnTo>
                <a:lnTo>
                  <a:pt x="207546" y="737467"/>
                </a:lnTo>
                <a:lnTo>
                  <a:pt x="167904" y="713181"/>
                </a:lnTo>
                <a:lnTo>
                  <a:pt x="131551" y="684505"/>
                </a:lnTo>
                <a:lnTo>
                  <a:pt x="98853" y="651806"/>
                </a:lnTo>
                <a:lnTo>
                  <a:pt x="70178" y="615450"/>
                </a:lnTo>
                <a:lnTo>
                  <a:pt x="45893" y="575806"/>
                </a:lnTo>
                <a:lnTo>
                  <a:pt x="26365" y="533239"/>
                </a:lnTo>
                <a:lnTo>
                  <a:pt x="11962" y="488118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51"/>
                </a:lnTo>
                <a:lnTo>
                  <a:pt x="11962" y="295242"/>
                </a:lnTo>
                <a:lnTo>
                  <a:pt x="26365" y="250121"/>
                </a:lnTo>
                <a:lnTo>
                  <a:pt x="45893" y="207555"/>
                </a:lnTo>
                <a:lnTo>
                  <a:pt x="70178" y="167910"/>
                </a:lnTo>
                <a:lnTo>
                  <a:pt x="98853" y="131555"/>
                </a:lnTo>
                <a:lnTo>
                  <a:pt x="131551" y="98855"/>
                </a:lnTo>
                <a:lnTo>
                  <a:pt x="167904" y="70179"/>
                </a:lnTo>
                <a:lnTo>
                  <a:pt x="207546" y="45894"/>
                </a:lnTo>
                <a:lnTo>
                  <a:pt x="250110" y="26366"/>
                </a:lnTo>
                <a:lnTo>
                  <a:pt x="295227" y="11963"/>
                </a:lnTo>
                <a:lnTo>
                  <a:pt x="342531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82010" y="7742418"/>
            <a:ext cx="285708" cy="123807"/>
          </a:xfrm>
          <a:custGeom>
            <a:avLst/>
            <a:gdLst/>
            <a:ahLst/>
            <a:cxnLst/>
            <a:rect l="l" t="t" r="r" b="b"/>
            <a:pathLst>
              <a:path w="285750" h="123825">
                <a:moveTo>
                  <a:pt x="0" y="0"/>
                </a:moveTo>
                <a:lnTo>
                  <a:pt x="55213" y="3860"/>
                </a:lnTo>
                <a:lnTo>
                  <a:pt x="108058" y="15092"/>
                </a:lnTo>
                <a:lnTo>
                  <a:pt x="158010" y="33172"/>
                </a:lnTo>
                <a:lnTo>
                  <a:pt x="204543" y="57577"/>
                </a:lnTo>
                <a:lnTo>
                  <a:pt x="247133" y="87782"/>
                </a:lnTo>
                <a:lnTo>
                  <a:pt x="285254" y="123266"/>
                </a:lnTo>
              </a:path>
            </a:pathLst>
          </a:custGeom>
          <a:ln w="76199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4252" y="7742416"/>
            <a:ext cx="690143" cy="783474"/>
          </a:xfrm>
          <a:custGeom>
            <a:avLst/>
            <a:gdLst/>
            <a:ahLst/>
            <a:cxnLst/>
            <a:rect l="l" t="t" r="r" b="b"/>
            <a:pathLst>
              <a:path w="690245" h="783590">
                <a:moveTo>
                  <a:pt x="689787" y="645706"/>
                </a:moveTo>
                <a:lnTo>
                  <a:pt x="656916" y="679855"/>
                </a:lnTo>
                <a:lnTo>
                  <a:pt x="620146" y="709835"/>
                </a:lnTo>
                <a:lnTo>
                  <a:pt x="579874" y="735249"/>
                </a:lnTo>
                <a:lnTo>
                  <a:pt x="536493" y="755704"/>
                </a:lnTo>
                <a:lnTo>
                  <a:pt x="490399" y="770802"/>
                </a:lnTo>
                <a:lnTo>
                  <a:pt x="441988" y="780148"/>
                </a:lnTo>
                <a:lnTo>
                  <a:pt x="391655" y="783348"/>
                </a:lnTo>
                <a:lnTo>
                  <a:pt x="342526" y="780296"/>
                </a:lnTo>
                <a:lnTo>
                  <a:pt x="295219" y="771386"/>
                </a:lnTo>
                <a:lnTo>
                  <a:pt x="250099" y="756984"/>
                </a:lnTo>
                <a:lnTo>
                  <a:pt x="207535" y="737457"/>
                </a:lnTo>
                <a:lnTo>
                  <a:pt x="167893" y="713173"/>
                </a:lnTo>
                <a:lnTo>
                  <a:pt x="131540" y="684498"/>
                </a:lnTo>
                <a:lnTo>
                  <a:pt x="98844" y="651800"/>
                </a:lnTo>
                <a:lnTo>
                  <a:pt x="70171" y="615446"/>
                </a:lnTo>
                <a:lnTo>
                  <a:pt x="45888" y="575803"/>
                </a:lnTo>
                <a:lnTo>
                  <a:pt x="26362" y="533237"/>
                </a:lnTo>
                <a:lnTo>
                  <a:pt x="11961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1" y="295238"/>
                </a:lnTo>
                <a:lnTo>
                  <a:pt x="26362" y="250116"/>
                </a:lnTo>
                <a:lnTo>
                  <a:pt x="45888" y="207549"/>
                </a:lnTo>
                <a:lnTo>
                  <a:pt x="70171" y="167905"/>
                </a:lnTo>
                <a:lnTo>
                  <a:pt x="98844" y="131550"/>
                </a:lnTo>
                <a:lnTo>
                  <a:pt x="131540" y="98851"/>
                </a:lnTo>
                <a:lnTo>
                  <a:pt x="167893" y="70176"/>
                </a:lnTo>
                <a:lnTo>
                  <a:pt x="207535" y="45891"/>
                </a:lnTo>
                <a:lnTo>
                  <a:pt x="250099" y="26364"/>
                </a:lnTo>
                <a:lnTo>
                  <a:pt x="295219" y="11962"/>
                </a:lnTo>
                <a:lnTo>
                  <a:pt x="342526" y="3051"/>
                </a:lnTo>
                <a:lnTo>
                  <a:pt x="391655" y="0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199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35855" y="7742419"/>
            <a:ext cx="391737" cy="645699"/>
          </a:xfrm>
          <a:custGeom>
            <a:avLst/>
            <a:gdLst/>
            <a:ahLst/>
            <a:cxnLst/>
            <a:rect l="l" t="t" r="r" b="b"/>
            <a:pathLst>
              <a:path w="391795" h="645795">
                <a:moveTo>
                  <a:pt x="0" y="0"/>
                </a:moveTo>
                <a:lnTo>
                  <a:pt x="49129" y="3051"/>
                </a:lnTo>
                <a:lnTo>
                  <a:pt x="96437" y="11962"/>
                </a:lnTo>
                <a:lnTo>
                  <a:pt x="141558" y="26364"/>
                </a:lnTo>
                <a:lnTo>
                  <a:pt x="184125" y="45891"/>
                </a:lnTo>
                <a:lnTo>
                  <a:pt x="223769" y="70176"/>
                </a:lnTo>
                <a:lnTo>
                  <a:pt x="260125" y="98851"/>
                </a:lnTo>
                <a:lnTo>
                  <a:pt x="292824" y="131550"/>
                </a:lnTo>
                <a:lnTo>
                  <a:pt x="321501" y="167905"/>
                </a:lnTo>
                <a:lnTo>
                  <a:pt x="345786" y="207549"/>
                </a:lnTo>
                <a:lnTo>
                  <a:pt x="365314" y="250116"/>
                </a:lnTo>
                <a:lnTo>
                  <a:pt x="379717" y="295238"/>
                </a:lnTo>
                <a:lnTo>
                  <a:pt x="388628" y="342549"/>
                </a:lnTo>
                <a:lnTo>
                  <a:pt x="391680" y="391680"/>
                </a:lnTo>
                <a:lnTo>
                  <a:pt x="388801" y="439403"/>
                </a:lnTo>
                <a:lnTo>
                  <a:pt x="380389" y="485419"/>
                </a:lnTo>
                <a:lnTo>
                  <a:pt x="366780" y="529394"/>
                </a:lnTo>
                <a:lnTo>
                  <a:pt x="348310" y="570991"/>
                </a:lnTo>
                <a:lnTo>
                  <a:pt x="325315" y="609874"/>
                </a:lnTo>
                <a:lnTo>
                  <a:pt x="298132" y="64570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94024" y="6857912"/>
            <a:ext cx="6323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Word</a:t>
            </a:r>
            <a:endParaRPr sz="1100" dirty="0">
              <a:cs typeface="Lato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32404" y="6835701"/>
            <a:ext cx="48125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smtClean="0">
                <a:cs typeface="Lato Light"/>
              </a:rPr>
              <a:t>MS</a:t>
            </a:r>
          </a:p>
          <a:p>
            <a:pPr marL="12699" algn="ctr"/>
            <a:r>
              <a:rPr lang="fr-FR" sz="1100" dirty="0" smtClean="0">
                <a:cs typeface="Lato Light"/>
              </a:rPr>
              <a:t>Excel</a:t>
            </a:r>
            <a:endParaRPr sz="1100" dirty="0">
              <a:cs typeface="Lato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856468" y="6925808"/>
            <a:ext cx="57792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100" dirty="0" err="1" smtClean="0">
                <a:cs typeface="Lato Light"/>
              </a:rPr>
              <a:t>AdWords</a:t>
            </a:r>
            <a:endParaRPr sz="1100" dirty="0">
              <a:cs typeface="Lato 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0561" y="8033447"/>
            <a:ext cx="9026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000" dirty="0" err="1">
                <a:cs typeface="Lato Light"/>
              </a:rPr>
              <a:t>Amministrazione</a:t>
            </a:r>
            <a:r>
              <a:rPr lang="fr-FR" sz="1000" dirty="0">
                <a:cs typeface="Lato Light"/>
              </a:rPr>
              <a:t> </a:t>
            </a:r>
            <a:endParaRPr sz="1000" dirty="0">
              <a:cs typeface="Lato 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92587" y="7948809"/>
            <a:ext cx="7732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>
                <a:cs typeface="Lato Light"/>
              </a:rPr>
              <a:t>Gestione</a:t>
            </a:r>
            <a:r>
              <a:rPr lang="fr-FR" sz="1100" dirty="0">
                <a:cs typeface="Lato Light"/>
              </a:rPr>
              <a:t> </a:t>
            </a:r>
            <a:endParaRPr lang="fr-FR" sz="1100" dirty="0" smtClean="0">
              <a:cs typeface="Lato Light"/>
            </a:endParaRPr>
          </a:p>
          <a:p>
            <a:pPr marL="12699" algn="ctr"/>
            <a:r>
              <a:rPr lang="fr-FR" sz="1100" dirty="0" err="1" smtClean="0">
                <a:cs typeface="Lato Light"/>
              </a:rPr>
              <a:t>del</a:t>
            </a:r>
            <a:r>
              <a:rPr lang="fr-FR" sz="1100" dirty="0" smtClean="0">
                <a:cs typeface="Lato Light"/>
              </a:rPr>
              <a:t> </a:t>
            </a:r>
            <a:r>
              <a:rPr lang="fr-FR" sz="1100" dirty="0" err="1">
                <a:cs typeface="Lato Light"/>
              </a:rPr>
              <a:t>progetto</a:t>
            </a:r>
            <a:r>
              <a:rPr lang="fr-FR" sz="1100" dirty="0">
                <a:cs typeface="Lato Light"/>
              </a:rPr>
              <a:t> </a:t>
            </a:r>
            <a:endParaRPr sz="1100" dirty="0">
              <a:cs typeface="Lato 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77356" y="8043293"/>
            <a:ext cx="90271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Contabilità</a:t>
            </a:r>
            <a:endParaRPr sz="1100" dirty="0">
              <a:cs typeface="Lato 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1002" y="9703610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Inglese</a:t>
            </a:r>
            <a:endParaRPr sz="1100" dirty="0">
              <a:cs typeface="Lato 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71717" y="9703610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Francese</a:t>
            </a:r>
            <a:endParaRPr sz="1100" dirty="0">
              <a:cs typeface="Lato 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78762" y="9703610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Cinese</a:t>
            </a:r>
            <a:endParaRPr sz="1100" dirty="0">
              <a:cs typeface="Lato Light"/>
            </a:endParaRPr>
          </a:p>
        </p:txBody>
      </p:sp>
      <p:cxnSp>
        <p:nvCxnSpPr>
          <p:cNvPr id="75" name="Connecteur droit 74"/>
          <p:cNvCxnSpPr/>
          <p:nvPr/>
        </p:nvCxnSpPr>
        <p:spPr>
          <a:xfrm>
            <a:off x="5560242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1255" y="482149"/>
            <a:ext cx="20374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3020000" y="1157571"/>
            <a:ext cx="1356692" cy="1360306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78" name="Rectangle 77"/>
          <p:cNvSpPr/>
          <p:nvPr/>
        </p:nvSpPr>
        <p:spPr>
          <a:xfrm>
            <a:off x="3907353" y="9375837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smtClean="0"/>
              <a:t>LAUREA – 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 smtClean="0"/>
              <a:t>imperdiet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80" name="Rectangle 79"/>
          <p:cNvSpPr/>
          <p:nvPr/>
        </p:nvSpPr>
        <p:spPr>
          <a:xfrm>
            <a:off x="5649810" y="9375836"/>
            <a:ext cx="1626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</a:p>
        </p:txBody>
      </p:sp>
      <p:sp>
        <p:nvSpPr>
          <p:cNvPr id="81" name="object 3"/>
          <p:cNvSpPr txBox="1"/>
          <p:nvPr/>
        </p:nvSpPr>
        <p:spPr>
          <a:xfrm>
            <a:off x="669532" y="4597182"/>
            <a:ext cx="1162872" cy="152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Indirizzo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Telefono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err="1" smtClean="0">
                <a:solidFill>
                  <a:srgbClr val="231F20"/>
                </a:solidFill>
                <a:cs typeface="Lato Light"/>
              </a:rPr>
              <a:t>Cellulare</a:t>
            </a: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endParaRPr lang="fr-FR" sz="1000" b="1" spc="-10" dirty="0">
              <a:solidFill>
                <a:srgbClr val="231F20"/>
              </a:solidFill>
              <a:cs typeface="Lato Light"/>
            </a:endParaRPr>
          </a:p>
          <a:p>
            <a:pPr marL="12699" marR="72383" algn="r">
              <a:lnSpc>
                <a:spcPct val="141700"/>
              </a:lnSpc>
            </a:pPr>
            <a:r>
              <a:rPr lang="fr-FR" sz="1000" b="1" spc="-10" dirty="0" smtClean="0">
                <a:solidFill>
                  <a:srgbClr val="231F20"/>
                </a:solidFill>
                <a:cs typeface="Lato Light"/>
              </a:rPr>
              <a:t>Email</a:t>
            </a:r>
          </a:p>
          <a:p>
            <a:pPr marL="12699" marR="72383" algn="r">
              <a:lnSpc>
                <a:spcPct val="141700"/>
              </a:lnSpc>
            </a:pPr>
            <a:endParaRPr lang="fr-FR" sz="1000" b="1" spc="-10" dirty="0" smtClean="0">
              <a:solidFill>
                <a:srgbClr val="231F20"/>
              </a:solidFill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65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353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Mangal</vt:lpstr>
      <vt:lpstr>Thème Office</vt:lpstr>
      <vt:lpstr>Alexandre DUPRES TITOLO DELLA POSIZIONE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Alexandre DUPRES TITE DU POSTE RECHERCHE</dc:title>
  <dc:creator>Axel Maille</dc:creator>
  <cp:lastModifiedBy>PC</cp:lastModifiedBy>
  <cp:revision>14</cp:revision>
  <dcterms:created xsi:type="dcterms:W3CDTF">2017-09-29T12:11:58Z</dcterms:created>
  <dcterms:modified xsi:type="dcterms:W3CDTF">2019-01-16T21:37:03Z</dcterms:modified>
</cp:coreProperties>
</file>