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/>
    <p:restoredTop sz="94652"/>
  </p:normalViewPr>
  <p:slideViewPr>
    <p:cSldViewPr snapToGrid="0" snapToObjects="1">
      <p:cViewPr>
        <p:scale>
          <a:sx n="69" d="100"/>
          <a:sy n="69" d="100"/>
        </p:scale>
        <p:origin x="1770" y="-16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8A312-07BB-A049-B26B-404B84D59C67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89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 descr="forma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280" y="62314"/>
            <a:ext cx="398109" cy="379264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3187112" y="168267"/>
            <a:ext cx="1287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Formazione</a:t>
            </a:r>
            <a:endParaRPr lang="fr-FR" dirty="0"/>
          </a:p>
        </p:txBody>
      </p:sp>
      <p:cxnSp>
        <p:nvCxnSpPr>
          <p:cNvPr id="18" name="Connecteur droit 17"/>
          <p:cNvCxnSpPr/>
          <p:nvPr/>
        </p:nvCxnSpPr>
        <p:spPr>
          <a:xfrm>
            <a:off x="3293738" y="537599"/>
            <a:ext cx="4250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008365" y="4644982"/>
            <a:ext cx="4539597" cy="13964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3004769" y="6041388"/>
            <a:ext cx="4539597" cy="13632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3004768" y="7377201"/>
            <a:ext cx="4539598" cy="139640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0" y="-69912"/>
            <a:ext cx="3008362" cy="10761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429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-1797" y="7489314"/>
            <a:ext cx="3008362" cy="137513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-1797" y="6129850"/>
            <a:ext cx="3008362" cy="13655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3" y="4741661"/>
            <a:ext cx="3008362" cy="13881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7" name="Imag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912"/>
            <a:ext cx="3008362" cy="2007940"/>
          </a:xfrm>
          <a:prstGeom prst="rect">
            <a:avLst/>
          </a:prstGeom>
        </p:spPr>
      </p:pic>
      <p:cxnSp>
        <p:nvCxnSpPr>
          <p:cNvPr id="39" name="Connecteur droit 38"/>
          <p:cNvCxnSpPr/>
          <p:nvPr/>
        </p:nvCxnSpPr>
        <p:spPr>
          <a:xfrm>
            <a:off x="3" y="4529555"/>
            <a:ext cx="3008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3008363" y="4432557"/>
            <a:ext cx="4539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16493" y="4090311"/>
            <a:ext cx="1192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Esperienza</a:t>
            </a:r>
            <a:endParaRPr lang="fr-FR" dirty="0"/>
          </a:p>
        </p:txBody>
      </p:sp>
      <p:pic>
        <p:nvPicPr>
          <p:cNvPr id="45" name="Image 44" descr="exp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043" y="3955822"/>
            <a:ext cx="388632" cy="388632"/>
          </a:xfrm>
          <a:prstGeom prst="rect">
            <a:avLst/>
          </a:prstGeom>
        </p:spPr>
      </p:pic>
      <p:sp>
        <p:nvSpPr>
          <p:cNvPr id="46" name="Rectangle 45"/>
          <p:cNvSpPr/>
          <p:nvPr/>
        </p:nvSpPr>
        <p:spPr>
          <a:xfrm>
            <a:off x="16493" y="4952388"/>
            <a:ext cx="2813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cs typeface="Arial"/>
              </a:rPr>
              <a:t>SOCIETÀ</a:t>
            </a:r>
            <a:endParaRPr lang="en-US" dirty="0" smtClean="0">
              <a:solidFill>
                <a:schemeClr val="bg1"/>
              </a:solidFill>
              <a:cs typeface="Arial"/>
            </a:endParaRPr>
          </a:p>
          <a:p>
            <a:r>
              <a:rPr lang="en-US" dirty="0" err="1" smtClean="0">
                <a:cs typeface="Arial"/>
              </a:rPr>
              <a:t>Posizione</a:t>
            </a:r>
            <a:endParaRPr lang="en-US" dirty="0" smtClean="0">
              <a:cs typeface="Arial"/>
            </a:endParaRPr>
          </a:p>
          <a:p>
            <a:r>
              <a:rPr lang="en-US" dirty="0" smtClean="0">
                <a:cs typeface="Arial"/>
              </a:rPr>
              <a:t>2016-2017</a:t>
            </a:r>
            <a:endParaRPr lang="en-US" dirty="0">
              <a:cs typeface="Arial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137652" y="4818049"/>
            <a:ext cx="43773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err="1">
                <a:solidFill>
                  <a:schemeClr val="bg1"/>
                </a:solidFill>
                <a:cs typeface="Arial"/>
              </a:rPr>
              <a:t>Lorem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ipsum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dolor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sit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amet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,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consectetur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adipiscing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elit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Morbi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tristique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sapien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nec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nulla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rutrum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imperdiet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Nullam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faucibus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augue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id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velit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luctus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maximus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endParaRPr lang="fr-FR" sz="1600" dirty="0" smtClean="0">
              <a:solidFill>
                <a:schemeClr val="bg1"/>
              </a:solidFill>
              <a:cs typeface="Arial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170628" y="6209143"/>
            <a:ext cx="43773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err="1">
                <a:solidFill>
                  <a:schemeClr val="bg1"/>
                </a:solidFill>
                <a:cs typeface="Arial"/>
              </a:rPr>
              <a:t>Lorem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ipsum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dolor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sit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amet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,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consectetur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adipiscing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elit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Morbi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tristique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sapien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nec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nulla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rutrum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imperdiet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Nullam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faucibus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augue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id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velit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luctus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maximus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170628" y="7572356"/>
            <a:ext cx="43773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err="1">
                <a:solidFill>
                  <a:schemeClr val="bg1"/>
                </a:solidFill>
                <a:cs typeface="Arial"/>
              </a:rPr>
              <a:t>Lorem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ipsum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dolor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sit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amet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,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consectetur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adipiscing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elit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Morbi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tristique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sapien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nec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nulla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rutrum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imperdiet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Nullam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faucibus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augue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id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velit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luctus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maximus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</a:p>
        </p:txBody>
      </p:sp>
      <p:sp>
        <p:nvSpPr>
          <p:cNvPr id="50" name="Ellipse 49"/>
          <p:cNvSpPr/>
          <p:nvPr/>
        </p:nvSpPr>
        <p:spPr>
          <a:xfrm>
            <a:off x="2026338" y="4949082"/>
            <a:ext cx="749808" cy="7498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12896" y="6273070"/>
            <a:ext cx="2813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cs typeface="Arial"/>
              </a:rPr>
              <a:t>SOCIETÀ</a:t>
            </a:r>
          </a:p>
          <a:p>
            <a:r>
              <a:rPr lang="en-US" dirty="0" err="1">
                <a:cs typeface="Arial"/>
              </a:rPr>
              <a:t>Posizione</a:t>
            </a:r>
            <a:endParaRPr lang="en-US" dirty="0">
              <a:cs typeface="Arial"/>
            </a:endParaRPr>
          </a:p>
          <a:p>
            <a:r>
              <a:rPr lang="en-US" dirty="0" smtClean="0">
                <a:cs typeface="Arial"/>
              </a:rPr>
              <a:t>2016-2017</a:t>
            </a:r>
            <a:endParaRPr lang="en-US" dirty="0">
              <a:cs typeface="Arial"/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2035927" y="6354014"/>
            <a:ext cx="749808" cy="7498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49512" y="7671837"/>
            <a:ext cx="2813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cs typeface="Arial"/>
              </a:rPr>
              <a:t>SOCIETÀ</a:t>
            </a:r>
          </a:p>
          <a:p>
            <a:r>
              <a:rPr lang="en-US" dirty="0" err="1">
                <a:cs typeface="Arial"/>
              </a:rPr>
              <a:t>Posizione</a:t>
            </a:r>
            <a:endParaRPr lang="en-US" dirty="0">
              <a:cs typeface="Arial"/>
            </a:endParaRPr>
          </a:p>
          <a:p>
            <a:r>
              <a:rPr lang="en-US" dirty="0" smtClean="0">
                <a:cs typeface="Arial"/>
              </a:rPr>
              <a:t>2016-2017</a:t>
            </a:r>
            <a:endParaRPr lang="en-US" dirty="0">
              <a:cs typeface="Arial"/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2040339" y="7730143"/>
            <a:ext cx="749808" cy="7498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5" name="Image 54" descr="info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717" y="2066278"/>
            <a:ext cx="360028" cy="345376"/>
          </a:xfrm>
          <a:prstGeom prst="rect">
            <a:avLst/>
          </a:prstGeom>
        </p:spPr>
      </p:pic>
      <p:cxnSp>
        <p:nvCxnSpPr>
          <p:cNvPr id="56" name="Connecteur droit 55"/>
          <p:cNvCxnSpPr/>
          <p:nvPr/>
        </p:nvCxnSpPr>
        <p:spPr>
          <a:xfrm>
            <a:off x="-16490" y="2525903"/>
            <a:ext cx="3008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oneTexte 56"/>
          <p:cNvSpPr txBox="1"/>
          <p:nvPr/>
        </p:nvSpPr>
        <p:spPr>
          <a:xfrm>
            <a:off x="0" y="2086659"/>
            <a:ext cx="79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Profilo</a:t>
            </a:r>
            <a:endParaRPr lang="fr-FR" dirty="0"/>
          </a:p>
        </p:txBody>
      </p:sp>
      <p:sp>
        <p:nvSpPr>
          <p:cNvPr id="59" name="Rectangle 58"/>
          <p:cNvSpPr/>
          <p:nvPr/>
        </p:nvSpPr>
        <p:spPr>
          <a:xfrm>
            <a:off x="82531" y="2685052"/>
            <a:ext cx="27470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ipsum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dolor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sit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Morbi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tristique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sapien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nec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nulla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rutrum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imperdiet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  <a:endParaRPr lang="fr-FR" sz="1600" dirty="0" smtClean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242312" y="703995"/>
            <a:ext cx="41763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LAUREA - </a:t>
            </a:r>
            <a:r>
              <a:rPr lang="en-US" sz="1600" b="1" dirty="0" smtClean="0">
                <a:solidFill>
                  <a:srgbClr val="C00000"/>
                </a:solidFill>
                <a:cs typeface="Arial"/>
              </a:rPr>
              <a:t>2000 </a:t>
            </a:r>
            <a:r>
              <a:rPr lang="en-US" sz="1600" b="1" dirty="0">
                <a:solidFill>
                  <a:srgbClr val="C00000"/>
                </a:solidFill>
                <a:cs typeface="Arial"/>
              </a:rPr>
              <a:t>– 2003</a:t>
            </a:r>
            <a:endParaRPr lang="fr-FR" sz="1600" b="1" dirty="0">
              <a:solidFill>
                <a:srgbClr val="C00000"/>
              </a:solidFill>
              <a:cs typeface="Arial"/>
            </a:endParaRP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Lorem ipsum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dolor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sit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amet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,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consectetur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adipiscing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elit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. </a:t>
            </a:r>
            <a:endParaRPr lang="en-GB" sz="1600" dirty="0" smtClean="0">
              <a:solidFill>
                <a:schemeClr val="tx1">
                  <a:lumMod val="50000"/>
                  <a:lumOff val="50000"/>
                </a:schemeClr>
              </a:solidFill>
              <a:effectLst/>
              <a:ea typeface="Cambria"/>
              <a:cs typeface="Arial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3202901" y="8863666"/>
            <a:ext cx="2724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79646"/>
                </a:solidFill>
                <a:cs typeface="Arial Black"/>
              </a:rPr>
              <a:t>Competenze</a:t>
            </a:r>
            <a:r>
              <a:rPr lang="en-US" dirty="0">
                <a:solidFill>
                  <a:srgbClr val="F79646"/>
                </a:solidFill>
                <a:cs typeface="Arial Black"/>
              </a:rPr>
              <a:t> </a:t>
            </a:r>
            <a:r>
              <a:rPr lang="en-US" dirty="0" err="1" smtClean="0">
                <a:solidFill>
                  <a:srgbClr val="F79646"/>
                </a:solidFill>
                <a:cs typeface="Arial Black"/>
              </a:rPr>
              <a:t>professionale</a:t>
            </a:r>
            <a:endParaRPr lang="en-US" dirty="0">
              <a:solidFill>
                <a:srgbClr val="F79646"/>
              </a:solidFill>
              <a:cs typeface="Arial Black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3428134" y="10225769"/>
            <a:ext cx="803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Win 7 &amp; 8</a:t>
            </a:r>
            <a:endParaRPr lang="fr-FR" sz="1200" dirty="0"/>
          </a:p>
        </p:txBody>
      </p:sp>
      <p:sp>
        <p:nvSpPr>
          <p:cNvPr id="65" name="ZoneTexte 64"/>
          <p:cNvSpPr txBox="1"/>
          <p:nvPr/>
        </p:nvSpPr>
        <p:spPr>
          <a:xfrm>
            <a:off x="4398227" y="10225769"/>
            <a:ext cx="757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err="1" smtClean="0"/>
              <a:t>AdWords</a:t>
            </a:r>
            <a:endParaRPr lang="fr-FR" sz="1200" dirty="0"/>
          </a:p>
        </p:txBody>
      </p:sp>
      <p:sp>
        <p:nvSpPr>
          <p:cNvPr id="66" name="ZoneTexte 65"/>
          <p:cNvSpPr txBox="1"/>
          <p:nvPr/>
        </p:nvSpPr>
        <p:spPr>
          <a:xfrm>
            <a:off x="5526434" y="10232740"/>
            <a:ext cx="5018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/>
              <a:t>Excel</a:t>
            </a:r>
            <a:endParaRPr lang="fr-FR" sz="1200" dirty="0"/>
          </a:p>
        </p:txBody>
      </p:sp>
      <p:sp>
        <p:nvSpPr>
          <p:cNvPr id="67" name="Ellipse 66"/>
          <p:cNvSpPr/>
          <p:nvPr/>
        </p:nvSpPr>
        <p:spPr>
          <a:xfrm>
            <a:off x="3484216" y="9495994"/>
            <a:ext cx="754370" cy="754370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4419463" y="9491155"/>
            <a:ext cx="754370" cy="754370"/>
          </a:xfrm>
          <a:prstGeom prst="ellipse">
            <a:avLst/>
          </a:prstGeom>
          <a:solidFill>
            <a:srgbClr val="C0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401580" y="9505947"/>
            <a:ext cx="754370" cy="75437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3428134" y="9471399"/>
            <a:ext cx="892660" cy="360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4363113" y="9471399"/>
            <a:ext cx="892660" cy="4342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5353368" y="9486564"/>
            <a:ext cx="892660" cy="2867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3484216" y="9495719"/>
            <a:ext cx="754370" cy="754370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4419463" y="9495719"/>
            <a:ext cx="754370" cy="754370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5405449" y="9509806"/>
            <a:ext cx="754370" cy="754370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ZoneTexte 75"/>
          <p:cNvSpPr txBox="1"/>
          <p:nvPr/>
        </p:nvSpPr>
        <p:spPr>
          <a:xfrm>
            <a:off x="6246913" y="10232740"/>
            <a:ext cx="1116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MySQL</a:t>
            </a:r>
            <a:endParaRPr lang="fr-FR" sz="1200" dirty="0"/>
          </a:p>
        </p:txBody>
      </p:sp>
      <p:sp>
        <p:nvSpPr>
          <p:cNvPr id="77" name="Ellipse 76"/>
          <p:cNvSpPr/>
          <p:nvPr/>
        </p:nvSpPr>
        <p:spPr>
          <a:xfrm>
            <a:off x="6378573" y="9505947"/>
            <a:ext cx="754370" cy="75437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6330361" y="9486564"/>
            <a:ext cx="892660" cy="3965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6382442" y="9509806"/>
            <a:ext cx="754370" cy="754370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1" name="Connecteur droit 80"/>
          <p:cNvCxnSpPr/>
          <p:nvPr/>
        </p:nvCxnSpPr>
        <p:spPr>
          <a:xfrm>
            <a:off x="3009706" y="9255416"/>
            <a:ext cx="453466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3238134" y="1703755"/>
            <a:ext cx="41763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LAUREA - </a:t>
            </a:r>
            <a:r>
              <a:rPr lang="en-US" sz="1600" b="1" dirty="0" smtClean="0">
                <a:solidFill>
                  <a:srgbClr val="C00000"/>
                </a:solidFill>
                <a:cs typeface="Arial"/>
              </a:rPr>
              <a:t>2000 </a:t>
            </a:r>
            <a:r>
              <a:rPr lang="en-US" sz="1600" b="1" dirty="0">
                <a:solidFill>
                  <a:srgbClr val="C00000"/>
                </a:solidFill>
                <a:cs typeface="Arial"/>
              </a:rPr>
              <a:t>– 2003</a:t>
            </a:r>
            <a:endParaRPr lang="fr-FR" sz="1600" b="1" dirty="0">
              <a:solidFill>
                <a:srgbClr val="C00000"/>
              </a:solidFill>
              <a:cs typeface="Arial"/>
            </a:endParaRP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Lorem ipsum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dolor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sit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amet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,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consectetur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adipiscing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elit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. 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238134" y="2730580"/>
            <a:ext cx="41763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LAUREA - </a:t>
            </a:r>
            <a:r>
              <a:rPr lang="en-US" sz="1600" b="1" dirty="0" smtClean="0">
                <a:solidFill>
                  <a:srgbClr val="C00000"/>
                </a:solidFill>
                <a:cs typeface="Arial"/>
              </a:rPr>
              <a:t>2000 </a:t>
            </a:r>
            <a:r>
              <a:rPr lang="en-US" sz="1600" b="1" dirty="0">
                <a:solidFill>
                  <a:srgbClr val="C00000"/>
                </a:solidFill>
                <a:cs typeface="Arial"/>
              </a:rPr>
              <a:t>– 2003</a:t>
            </a:r>
            <a:endParaRPr lang="fr-FR" sz="1600" b="1" dirty="0">
              <a:solidFill>
                <a:srgbClr val="C00000"/>
              </a:solidFill>
              <a:cs typeface="Arial"/>
            </a:endParaRP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Lorem ipsum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dolor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sit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amet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,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consectetur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adipiscing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elit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. </a:t>
            </a:r>
          </a:p>
        </p:txBody>
      </p:sp>
      <p:sp>
        <p:nvSpPr>
          <p:cNvPr id="85" name="ZoneTexte 84"/>
          <p:cNvSpPr txBox="1"/>
          <p:nvPr/>
        </p:nvSpPr>
        <p:spPr>
          <a:xfrm>
            <a:off x="523829" y="9464876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name@mail.com</a:t>
            </a:r>
            <a:endParaRPr lang="fr-FR" sz="1200" dirty="0"/>
          </a:p>
        </p:txBody>
      </p:sp>
      <p:sp>
        <p:nvSpPr>
          <p:cNvPr id="86" name="ZoneTexte 85"/>
          <p:cNvSpPr txBox="1"/>
          <p:nvPr/>
        </p:nvSpPr>
        <p:spPr>
          <a:xfrm>
            <a:off x="546221" y="9767177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000 111 333</a:t>
            </a:r>
            <a:endParaRPr lang="fr-FR" sz="1200" dirty="0"/>
          </a:p>
        </p:txBody>
      </p:sp>
      <p:sp>
        <p:nvSpPr>
          <p:cNvPr id="87" name="ZoneTexte 86"/>
          <p:cNvSpPr txBox="1"/>
          <p:nvPr/>
        </p:nvSpPr>
        <p:spPr>
          <a:xfrm>
            <a:off x="548081" y="10031889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000 222 444</a:t>
            </a:r>
            <a:endParaRPr lang="fr-FR" sz="1200" dirty="0"/>
          </a:p>
        </p:txBody>
      </p:sp>
      <p:sp>
        <p:nvSpPr>
          <p:cNvPr id="91" name="ZoneTexte 90"/>
          <p:cNvSpPr txBox="1"/>
          <p:nvPr/>
        </p:nvSpPr>
        <p:spPr>
          <a:xfrm>
            <a:off x="536857" y="10312187"/>
            <a:ext cx="15956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12 Street Name, </a:t>
            </a:r>
            <a:r>
              <a:rPr lang="fr-FR" sz="1200" dirty="0" smtClean="0"/>
              <a:t>Roma</a:t>
            </a:r>
            <a:endParaRPr lang="fr-FR" sz="1200" dirty="0"/>
          </a:p>
        </p:txBody>
      </p:sp>
      <p:sp>
        <p:nvSpPr>
          <p:cNvPr id="92" name="ZoneTexte 91"/>
          <p:cNvSpPr txBox="1"/>
          <p:nvPr/>
        </p:nvSpPr>
        <p:spPr>
          <a:xfrm>
            <a:off x="-21370" y="8968100"/>
            <a:ext cx="935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Contatti</a:t>
            </a:r>
            <a:endParaRPr lang="fr-FR" dirty="0"/>
          </a:p>
        </p:txBody>
      </p:sp>
      <p:cxnSp>
        <p:nvCxnSpPr>
          <p:cNvPr id="93" name="Connecteur droit 92"/>
          <p:cNvCxnSpPr/>
          <p:nvPr/>
        </p:nvCxnSpPr>
        <p:spPr>
          <a:xfrm>
            <a:off x="-21370" y="9337432"/>
            <a:ext cx="3008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Ellipse 94"/>
          <p:cNvSpPr/>
          <p:nvPr/>
        </p:nvSpPr>
        <p:spPr>
          <a:xfrm>
            <a:off x="173174" y="9546419"/>
            <a:ext cx="156116" cy="1368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172233" y="9837254"/>
            <a:ext cx="156116" cy="1368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173171" y="10108682"/>
            <a:ext cx="156116" cy="1368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185979" y="10380110"/>
            <a:ext cx="156116" cy="1368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63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175</Words>
  <Application>Microsoft Office PowerPoint</Application>
  <PresentationFormat>Personalizado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22</cp:revision>
  <dcterms:created xsi:type="dcterms:W3CDTF">2017-06-09T07:51:45Z</dcterms:created>
  <dcterms:modified xsi:type="dcterms:W3CDTF">2019-01-16T21:09:14Z</dcterms:modified>
</cp:coreProperties>
</file>