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0"/>
    <p:restoredTop sz="94586"/>
  </p:normalViewPr>
  <p:slideViewPr>
    <p:cSldViewPr snapToGrid="0" snapToObjects="1">
      <p:cViewPr>
        <p:scale>
          <a:sx n="80" d="100"/>
          <a:sy n="80" d="100"/>
        </p:scale>
        <p:origin x="1512" y="6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90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34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939988" y="428044"/>
            <a:ext cx="1843445" cy="9119981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9655" y="428044"/>
            <a:ext cx="5404287" cy="911998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47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18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2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51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09655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59568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72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2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2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45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63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2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5" y="425569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2" y="2236699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3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1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1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1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39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8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D451C-1CB1-6241-9451-E8BD013BEE08}" type="datetimeFigureOut">
              <a:rPr lang="fr-FR" smtClean="0"/>
              <a:t>15/12/2018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FEC9C-ED07-7140-87F3-076666C6C2D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50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12268" y="2621723"/>
            <a:ext cx="283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ALICIA DO</a:t>
            </a:r>
          </a:p>
          <a:p>
            <a:r>
              <a:rPr lang="fr-FR" sz="1600" i="1" dirty="0">
                <a:solidFill>
                  <a:srgbClr val="7F7F7F"/>
                </a:solidFill>
              </a:rPr>
              <a:t>TITOLO DELLA POSIZIONE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12268" y="3737557"/>
            <a:ext cx="3111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/>
              <a:t>Indirizzo</a:t>
            </a:r>
            <a:r>
              <a:rPr lang="fr-FR" sz="1200" dirty="0"/>
              <a:t>:        12 Street Name, </a:t>
            </a:r>
            <a:r>
              <a:rPr lang="fr-FR" sz="1200" dirty="0" smtClean="0"/>
              <a:t>Roma</a:t>
            </a:r>
          </a:p>
          <a:p>
            <a:r>
              <a:rPr lang="fr-FR" sz="1200" dirty="0" err="1"/>
              <a:t>Telefono</a:t>
            </a:r>
            <a:r>
              <a:rPr lang="fr-FR" sz="1200" dirty="0"/>
              <a:t>:   </a:t>
            </a:r>
            <a:r>
              <a:rPr lang="fr-FR" sz="1200" dirty="0" smtClean="0"/>
              <a:t>     000 </a:t>
            </a:r>
            <a:r>
              <a:rPr lang="fr-FR" sz="1200" dirty="0"/>
              <a:t>111 </a:t>
            </a:r>
            <a:r>
              <a:rPr lang="fr-FR" sz="1200" dirty="0" smtClean="0"/>
              <a:t>333</a:t>
            </a:r>
          </a:p>
          <a:p>
            <a:r>
              <a:rPr lang="fr-FR" sz="1200" dirty="0" smtClean="0"/>
              <a:t>Email</a:t>
            </a:r>
            <a:r>
              <a:rPr lang="fr-FR" sz="1200" dirty="0"/>
              <a:t>:           </a:t>
            </a:r>
            <a:r>
              <a:rPr lang="fr-FR" sz="1200" dirty="0" smtClean="0"/>
              <a:t>  name@mail.com</a:t>
            </a:r>
          </a:p>
          <a:p>
            <a:r>
              <a:rPr lang="fr-FR" sz="1200" dirty="0" err="1" smtClean="0"/>
              <a:t>Sito</a:t>
            </a:r>
            <a:r>
              <a:rPr lang="fr-FR" sz="1200" dirty="0" smtClean="0"/>
              <a:t> </a:t>
            </a:r>
            <a:r>
              <a:rPr lang="fr-FR" sz="1200" dirty="0" smtClean="0"/>
              <a:t>Web:       http://</a:t>
            </a:r>
            <a:r>
              <a:rPr lang="fr-FR" sz="1200" dirty="0" smtClean="0"/>
              <a:t>ilmio</a:t>
            </a:r>
            <a:r>
              <a:rPr lang="fr-FR" sz="1200" dirty="0" smtClean="0"/>
              <a:t>sito.com</a:t>
            </a:r>
            <a:endParaRPr lang="fr-FR" sz="1200" dirty="0"/>
          </a:p>
        </p:txBody>
      </p:sp>
      <p:cxnSp>
        <p:nvCxnSpPr>
          <p:cNvPr id="3" name="Connecteur droit 2"/>
          <p:cNvCxnSpPr/>
          <p:nvPr/>
        </p:nvCxnSpPr>
        <p:spPr>
          <a:xfrm>
            <a:off x="0" y="3510717"/>
            <a:ext cx="2984431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-10361" y="5285639"/>
            <a:ext cx="2872706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08952" y="5539505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39971" y="5447843"/>
            <a:ext cx="9781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COMPETENZE</a:t>
            </a:r>
            <a:endParaRPr lang="fr-FR" sz="1100" dirty="0"/>
          </a:p>
        </p:txBody>
      </p:sp>
      <p:sp>
        <p:nvSpPr>
          <p:cNvPr id="15" name="Rectangle 14"/>
          <p:cNvSpPr/>
          <p:nvPr/>
        </p:nvSpPr>
        <p:spPr>
          <a:xfrm>
            <a:off x="108952" y="5804817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9971" y="5713155"/>
            <a:ext cx="9781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COMPETENZE</a:t>
            </a:r>
            <a:endParaRPr lang="fr-FR" sz="1100" dirty="0"/>
          </a:p>
        </p:txBody>
      </p:sp>
      <p:sp>
        <p:nvSpPr>
          <p:cNvPr id="18" name="Rectangle 17"/>
          <p:cNvSpPr/>
          <p:nvPr/>
        </p:nvSpPr>
        <p:spPr>
          <a:xfrm>
            <a:off x="104473" y="6069472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28627" y="5977810"/>
            <a:ext cx="9781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COMPETENZE</a:t>
            </a:r>
            <a:endParaRPr lang="fr-FR" sz="1100" dirty="0"/>
          </a:p>
        </p:txBody>
      </p:sp>
      <p:sp>
        <p:nvSpPr>
          <p:cNvPr id="20" name="Rectangle 19"/>
          <p:cNvSpPr/>
          <p:nvPr/>
        </p:nvSpPr>
        <p:spPr>
          <a:xfrm>
            <a:off x="108952" y="6337200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39971" y="6245538"/>
            <a:ext cx="9781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COMPETENZE</a:t>
            </a:r>
            <a:endParaRPr lang="fr-FR" sz="1100" dirty="0"/>
          </a:p>
        </p:txBody>
      </p:sp>
      <p:sp>
        <p:nvSpPr>
          <p:cNvPr id="22" name="Rectangle 21"/>
          <p:cNvSpPr/>
          <p:nvPr/>
        </p:nvSpPr>
        <p:spPr>
          <a:xfrm>
            <a:off x="1728103" y="5539505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1575703" y="5539505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715402" y="580481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715402" y="6093690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712216" y="636001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1575703" y="5804817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575703" y="6093142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575703" y="6360870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94973" y="4909061"/>
            <a:ext cx="2422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COMPETENZE PROFESSIONALE</a:t>
            </a:r>
            <a:endParaRPr lang="fr-FR" sz="1400" dirty="0"/>
          </a:p>
        </p:txBody>
      </p:sp>
      <p:cxnSp>
        <p:nvCxnSpPr>
          <p:cNvPr id="48" name="Connecteur droit 47"/>
          <p:cNvCxnSpPr/>
          <p:nvPr/>
        </p:nvCxnSpPr>
        <p:spPr>
          <a:xfrm>
            <a:off x="19953" y="7303673"/>
            <a:ext cx="2842392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39266" y="7557539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370285" y="7465877"/>
            <a:ext cx="6623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INGLESE</a:t>
            </a:r>
            <a:endParaRPr lang="fr-FR" sz="1100" dirty="0"/>
          </a:p>
        </p:txBody>
      </p:sp>
      <p:sp>
        <p:nvSpPr>
          <p:cNvPr id="51" name="Rectangle 50"/>
          <p:cNvSpPr/>
          <p:nvPr/>
        </p:nvSpPr>
        <p:spPr>
          <a:xfrm>
            <a:off x="139266" y="7822851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370285" y="7731189"/>
            <a:ext cx="7761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FRANCESE</a:t>
            </a:r>
            <a:endParaRPr lang="fr-FR" sz="1100" dirty="0"/>
          </a:p>
        </p:txBody>
      </p:sp>
      <p:sp>
        <p:nvSpPr>
          <p:cNvPr id="53" name="Rectangle 52"/>
          <p:cNvSpPr/>
          <p:nvPr/>
        </p:nvSpPr>
        <p:spPr>
          <a:xfrm>
            <a:off x="134787" y="8087506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358941" y="7995844"/>
            <a:ext cx="8290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SPAGNOLO</a:t>
            </a:r>
            <a:endParaRPr lang="fr-FR" sz="1100" dirty="0"/>
          </a:p>
        </p:txBody>
      </p:sp>
      <p:sp>
        <p:nvSpPr>
          <p:cNvPr id="57" name="Rectangle 56"/>
          <p:cNvSpPr/>
          <p:nvPr/>
        </p:nvSpPr>
        <p:spPr>
          <a:xfrm>
            <a:off x="1758417" y="7557539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1606017" y="7557539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1745716" y="7822851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/>
          <p:cNvSpPr/>
          <p:nvPr/>
        </p:nvSpPr>
        <p:spPr>
          <a:xfrm>
            <a:off x="1745716" y="8111724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1606017" y="7822851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1606017" y="8111176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ZoneTexte 64"/>
          <p:cNvSpPr txBox="1"/>
          <p:nvPr/>
        </p:nvSpPr>
        <p:spPr>
          <a:xfrm>
            <a:off x="125287" y="6927095"/>
            <a:ext cx="737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LINGUE</a:t>
            </a:r>
            <a:endParaRPr lang="fr-FR" sz="1400" dirty="0"/>
          </a:p>
        </p:txBody>
      </p:sp>
      <p:sp>
        <p:nvSpPr>
          <p:cNvPr id="2" name="Rectangle 1"/>
          <p:cNvSpPr/>
          <p:nvPr/>
        </p:nvSpPr>
        <p:spPr>
          <a:xfrm>
            <a:off x="5829089" y="123794"/>
            <a:ext cx="986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PROFILO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1" name="Connecteur droit 60"/>
          <p:cNvCxnSpPr/>
          <p:nvPr/>
        </p:nvCxnSpPr>
        <p:spPr>
          <a:xfrm>
            <a:off x="3111501" y="503093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ZoneTexte 63"/>
          <p:cNvSpPr txBox="1"/>
          <p:nvPr/>
        </p:nvSpPr>
        <p:spPr>
          <a:xfrm>
            <a:off x="3323768" y="695642"/>
            <a:ext cx="39176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Lorem ipsum </a:t>
            </a:r>
            <a:r>
              <a:rPr lang="en-GB" sz="1100" dirty="0" err="1"/>
              <a:t>dolor</a:t>
            </a:r>
            <a:r>
              <a:rPr lang="en-GB" sz="1100" dirty="0"/>
              <a:t> sit </a:t>
            </a:r>
            <a:r>
              <a:rPr lang="en-GB" sz="1100" dirty="0" err="1"/>
              <a:t>amet</a:t>
            </a:r>
            <a:r>
              <a:rPr lang="en-GB" sz="1100" dirty="0"/>
              <a:t>, </a:t>
            </a:r>
            <a:r>
              <a:rPr lang="en-GB" sz="1100" dirty="0" err="1"/>
              <a:t>consectetur</a:t>
            </a:r>
            <a:r>
              <a:rPr lang="en-GB" sz="1100" dirty="0"/>
              <a:t> </a:t>
            </a:r>
            <a:r>
              <a:rPr lang="en-GB" sz="1100" dirty="0" err="1"/>
              <a:t>adipiscing</a:t>
            </a:r>
            <a:r>
              <a:rPr lang="en-GB" sz="1100" dirty="0"/>
              <a:t> </a:t>
            </a:r>
            <a:r>
              <a:rPr lang="en-GB" sz="1100" dirty="0" err="1"/>
              <a:t>elit</a:t>
            </a:r>
            <a:r>
              <a:rPr lang="en-GB" sz="1100" dirty="0"/>
              <a:t>. </a:t>
            </a:r>
            <a:r>
              <a:rPr lang="en-GB" sz="1100" dirty="0" err="1"/>
              <a:t>Etiam</a:t>
            </a:r>
            <a:r>
              <a:rPr lang="en-GB" sz="1100" dirty="0"/>
              <a:t> porta </a:t>
            </a:r>
            <a:r>
              <a:rPr lang="en-GB" sz="1100" dirty="0" err="1"/>
              <a:t>lectus</a:t>
            </a:r>
            <a:r>
              <a:rPr lang="en-GB" sz="1100" dirty="0"/>
              <a:t> ipsum, </a:t>
            </a:r>
            <a:r>
              <a:rPr lang="en-GB" sz="1100" dirty="0" err="1"/>
              <a:t>quis</a:t>
            </a:r>
            <a:r>
              <a:rPr lang="en-GB" sz="1100" dirty="0"/>
              <a:t> </a:t>
            </a:r>
            <a:r>
              <a:rPr lang="en-GB" sz="1100" dirty="0" err="1"/>
              <a:t>eleifend</a:t>
            </a:r>
            <a:r>
              <a:rPr lang="en-GB" sz="1100" dirty="0"/>
              <a:t> </a:t>
            </a:r>
            <a:r>
              <a:rPr lang="en-GB" sz="1100" dirty="0" err="1"/>
              <a:t>lectus</a:t>
            </a:r>
            <a:r>
              <a:rPr lang="en-GB" sz="1100" dirty="0"/>
              <a:t> </a:t>
            </a:r>
            <a:r>
              <a:rPr lang="en-GB" sz="1100" dirty="0" err="1"/>
              <a:t>ultrices</a:t>
            </a:r>
            <a:r>
              <a:rPr lang="en-GB" sz="1100" dirty="0"/>
              <a:t> sed. </a:t>
            </a:r>
            <a:r>
              <a:rPr lang="en-GB" sz="1100" dirty="0" err="1"/>
              <a:t>Cras</a:t>
            </a:r>
            <a:r>
              <a:rPr lang="en-GB" sz="1100" dirty="0"/>
              <a:t> </a:t>
            </a:r>
            <a:r>
              <a:rPr lang="en-GB" sz="1100" dirty="0" err="1"/>
              <a:t>consequat</a:t>
            </a:r>
            <a:r>
              <a:rPr lang="en-GB" sz="1100" dirty="0"/>
              <a:t> </a:t>
            </a:r>
            <a:r>
              <a:rPr lang="en-GB" sz="1100" dirty="0" err="1"/>
              <a:t>erat</a:t>
            </a:r>
            <a:r>
              <a:rPr lang="en-GB" sz="1100" dirty="0"/>
              <a:t> </a:t>
            </a:r>
            <a:r>
              <a:rPr lang="en-GB" sz="1100" dirty="0" err="1"/>
              <a:t>dolor</a:t>
            </a:r>
            <a:r>
              <a:rPr lang="en-GB" sz="1100" dirty="0"/>
              <a:t>, </a:t>
            </a:r>
            <a:r>
              <a:rPr lang="en-GB" sz="1100" dirty="0" err="1"/>
              <a:t>dignissim</a:t>
            </a:r>
            <a:r>
              <a:rPr lang="en-GB" sz="1100" dirty="0"/>
              <a:t> </a:t>
            </a:r>
            <a:r>
              <a:rPr lang="en-GB" sz="1100" dirty="0" err="1"/>
              <a:t>sodales</a:t>
            </a:r>
            <a:r>
              <a:rPr lang="en-GB" sz="1100" dirty="0"/>
              <a:t> </a:t>
            </a:r>
            <a:r>
              <a:rPr lang="en-GB" sz="1100" dirty="0" err="1"/>
              <a:t>augue</a:t>
            </a:r>
            <a:r>
              <a:rPr lang="en-GB" sz="1100" dirty="0"/>
              <a:t> </a:t>
            </a:r>
            <a:r>
              <a:rPr lang="en-GB" sz="1100" dirty="0" err="1"/>
              <a:t>rutrum</a:t>
            </a:r>
            <a:r>
              <a:rPr lang="en-GB" sz="1100" dirty="0"/>
              <a:t> </a:t>
            </a:r>
            <a:r>
              <a:rPr lang="en-GB" sz="1100" dirty="0" err="1"/>
              <a:t>nec</a:t>
            </a:r>
            <a:r>
              <a:rPr lang="en-GB" sz="1100" dirty="0"/>
              <a:t>. </a:t>
            </a:r>
            <a:r>
              <a:rPr lang="pt-BR" sz="1100" dirty="0" err="1"/>
              <a:t>Duis</a:t>
            </a:r>
            <a:r>
              <a:rPr lang="pt-BR" sz="1100" dirty="0"/>
              <a:t> et sem </a:t>
            </a:r>
            <a:r>
              <a:rPr lang="pt-BR" sz="1100" dirty="0" err="1"/>
              <a:t>vehicula</a:t>
            </a:r>
            <a:r>
              <a:rPr lang="pt-BR" sz="1100" dirty="0"/>
              <a:t>, </a:t>
            </a:r>
            <a:r>
              <a:rPr lang="pt-BR" sz="1100" dirty="0" err="1"/>
              <a:t>mattis</a:t>
            </a:r>
            <a:r>
              <a:rPr lang="pt-BR" sz="1100" dirty="0"/>
              <a:t> sem id, </a:t>
            </a:r>
            <a:r>
              <a:rPr lang="pt-BR" sz="1100" dirty="0" err="1"/>
              <a:t>mollis</a:t>
            </a:r>
            <a:r>
              <a:rPr lang="pt-BR" sz="1100" dirty="0"/>
              <a:t> erat.</a:t>
            </a:r>
            <a:endParaRPr lang="fr-FR" sz="1100" dirty="0"/>
          </a:p>
        </p:txBody>
      </p:sp>
      <p:sp>
        <p:nvSpPr>
          <p:cNvPr id="66" name="Rectangle 65"/>
          <p:cNvSpPr/>
          <p:nvPr/>
        </p:nvSpPr>
        <p:spPr>
          <a:xfrm>
            <a:off x="3523806" y="1707065"/>
            <a:ext cx="1314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ESPERIENZA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7" name="Connecteur droit 66"/>
          <p:cNvCxnSpPr/>
          <p:nvPr/>
        </p:nvCxnSpPr>
        <p:spPr>
          <a:xfrm>
            <a:off x="3323768" y="2126768"/>
            <a:ext cx="4251732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161025"/>
              </p:ext>
            </p:extLst>
          </p:nvPr>
        </p:nvGraphicFramePr>
        <p:xfrm>
          <a:off x="3250816" y="2329606"/>
          <a:ext cx="3936108" cy="33835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6108"/>
              </a:tblGrid>
              <a:tr h="802609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MICROSOFT</a:t>
                      </a:r>
                      <a:r>
                        <a:rPr lang="en-US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SVILUPPATORE WEB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2010– 2015</a:t>
                      </a:r>
                      <a:endParaRPr lang="fr-FR" sz="1200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Etiam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porta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eleifend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ultrices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Cras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dignissim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sodales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nec. </a:t>
                      </a:r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</a:tr>
              <a:tr h="802609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MICROSOFT</a:t>
                      </a:r>
                      <a:r>
                        <a:rPr lang="en-US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SVILUPPATORE WEB |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2010– 2015</a:t>
                      </a:r>
                      <a:endParaRPr lang="fr-FR" sz="1200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Etiam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porta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eleifend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ultrices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Cras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dignissim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sodales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nec. </a:t>
                      </a:r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</a:tr>
              <a:tr h="80260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MICROSOFT</a:t>
                      </a:r>
                      <a:r>
                        <a:rPr lang="en-US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SVILUPPATORE WEB 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2010– 2015</a:t>
                      </a:r>
                      <a:endParaRPr lang="fr-FR" sz="1200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Etiam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porta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eleifend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ultrices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Cras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dignissim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sodales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nec. </a:t>
                      </a:r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</a:tr>
              <a:tr h="9757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MICROSOFT</a:t>
                      </a:r>
                      <a:r>
                        <a:rPr lang="en-US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SVILUPPATORE WEB 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2010– 2015</a:t>
                      </a:r>
                      <a:endParaRPr lang="fr-FR" sz="1200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Etiam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porta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eleifend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ultrices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Cras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erat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dignissim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sodales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nec. </a:t>
                      </a:r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8" name="Rectangle 67"/>
          <p:cNvSpPr/>
          <p:nvPr/>
        </p:nvSpPr>
        <p:spPr>
          <a:xfrm>
            <a:off x="5129657" y="5844040"/>
            <a:ext cx="1474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FORMAZIONE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0" name="Connecteur droit 69"/>
          <p:cNvCxnSpPr/>
          <p:nvPr/>
        </p:nvCxnSpPr>
        <p:spPr>
          <a:xfrm>
            <a:off x="3200016" y="6239420"/>
            <a:ext cx="4131644" cy="606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339300"/>
              </p:ext>
            </p:extLst>
          </p:nvPr>
        </p:nvGraphicFramePr>
        <p:xfrm>
          <a:off x="3200016" y="6451381"/>
          <a:ext cx="3936108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6108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UNIVERSITÀ |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2009</a:t>
                      </a:r>
                      <a:endParaRPr lang="fr-FR" sz="12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Etiam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porta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lectus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ipsum,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quis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eleifend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lectus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ultrices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sed.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UNIVERSITÀ |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2009</a:t>
                      </a:r>
                      <a:endParaRPr lang="fr-FR" sz="12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Etiam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porta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lectus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ipsum,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quis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eleifend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lectus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ultrices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sed.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1100" dirty="0" smtClean="0"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UNIVERSITÀ |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2009</a:t>
                      </a:r>
                      <a:endParaRPr lang="fr-FR" sz="120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Etiam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porta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lectus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ipsum,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quis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eleifend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lectus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ultrices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sed.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2" name="Rectangle 71"/>
          <p:cNvSpPr/>
          <p:nvPr/>
        </p:nvSpPr>
        <p:spPr>
          <a:xfrm>
            <a:off x="5627867" y="8700100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HOBBY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3" name="Connecteur droit 72"/>
          <p:cNvCxnSpPr/>
          <p:nvPr/>
        </p:nvCxnSpPr>
        <p:spPr>
          <a:xfrm>
            <a:off x="3200016" y="9111028"/>
            <a:ext cx="4142024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3147723" y="9285179"/>
            <a:ext cx="3884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err="1">
                <a:solidFill>
                  <a:srgbClr val="000000"/>
                </a:solidFill>
              </a:rPr>
              <a:t>Lorem</a:t>
            </a:r>
            <a:r>
              <a:rPr lang="fr-FR" sz="1100" dirty="0">
                <a:solidFill>
                  <a:srgbClr val="000000"/>
                </a:solidFill>
              </a:rPr>
              <a:t> </a:t>
            </a:r>
            <a:r>
              <a:rPr lang="fr-FR" sz="1100" dirty="0" err="1">
                <a:solidFill>
                  <a:srgbClr val="000000"/>
                </a:solidFill>
              </a:rPr>
              <a:t>ipsum</a:t>
            </a:r>
            <a:r>
              <a:rPr lang="fr-FR" sz="1100" dirty="0">
                <a:solidFill>
                  <a:srgbClr val="000000"/>
                </a:solidFill>
              </a:rPr>
              <a:t> </a:t>
            </a:r>
            <a:r>
              <a:rPr lang="fr-FR" sz="1100" dirty="0" err="1">
                <a:solidFill>
                  <a:srgbClr val="000000"/>
                </a:solidFill>
              </a:rPr>
              <a:t>dolor</a:t>
            </a:r>
            <a:r>
              <a:rPr lang="fr-FR" sz="1100" dirty="0">
                <a:solidFill>
                  <a:srgbClr val="000000"/>
                </a:solidFill>
              </a:rPr>
              <a:t> </a:t>
            </a:r>
            <a:r>
              <a:rPr lang="fr-FR" sz="1100" dirty="0" err="1">
                <a:solidFill>
                  <a:srgbClr val="000000"/>
                </a:solidFill>
              </a:rPr>
              <a:t>sit</a:t>
            </a:r>
            <a:r>
              <a:rPr lang="fr-FR" sz="1100" dirty="0">
                <a:solidFill>
                  <a:srgbClr val="000000"/>
                </a:solidFill>
              </a:rPr>
              <a:t> </a:t>
            </a:r>
            <a:r>
              <a:rPr lang="fr-FR" sz="1100" dirty="0" err="1">
                <a:solidFill>
                  <a:srgbClr val="000000"/>
                </a:solidFill>
              </a:rPr>
              <a:t>amet</a:t>
            </a:r>
            <a:r>
              <a:rPr lang="fr-FR" sz="1100" dirty="0">
                <a:solidFill>
                  <a:srgbClr val="000000"/>
                </a:solidFill>
              </a:rPr>
              <a:t>, </a:t>
            </a:r>
            <a:r>
              <a:rPr lang="fr-FR" sz="1100" dirty="0" err="1">
                <a:solidFill>
                  <a:srgbClr val="000000"/>
                </a:solidFill>
              </a:rPr>
              <a:t>consectetur</a:t>
            </a:r>
            <a:r>
              <a:rPr lang="fr-FR" sz="1100" dirty="0">
                <a:solidFill>
                  <a:srgbClr val="000000"/>
                </a:solidFill>
              </a:rPr>
              <a:t> </a:t>
            </a:r>
            <a:r>
              <a:rPr lang="fr-FR" sz="1100" dirty="0" err="1">
                <a:solidFill>
                  <a:srgbClr val="000000"/>
                </a:solidFill>
              </a:rPr>
              <a:t>adipiscing</a:t>
            </a:r>
            <a:r>
              <a:rPr lang="fr-FR" sz="1100" dirty="0">
                <a:solidFill>
                  <a:srgbClr val="000000"/>
                </a:solidFill>
              </a:rPr>
              <a:t> </a:t>
            </a:r>
            <a:r>
              <a:rPr lang="fr-FR" sz="1100" dirty="0" err="1">
                <a:solidFill>
                  <a:srgbClr val="000000"/>
                </a:solidFill>
              </a:rPr>
              <a:t>elit</a:t>
            </a:r>
            <a:r>
              <a:rPr lang="fr-FR" sz="1100" dirty="0">
                <a:solidFill>
                  <a:srgbClr val="000000"/>
                </a:solidFill>
              </a:rPr>
              <a:t>. </a:t>
            </a:r>
            <a:r>
              <a:rPr lang="fr-FR" sz="1100" dirty="0" err="1">
                <a:solidFill>
                  <a:srgbClr val="000000"/>
                </a:solidFill>
              </a:rPr>
              <a:t>Etiam</a:t>
            </a:r>
            <a:r>
              <a:rPr lang="fr-FR" sz="1100" dirty="0">
                <a:solidFill>
                  <a:srgbClr val="000000"/>
                </a:solidFill>
              </a:rPr>
              <a:t> porta </a:t>
            </a:r>
            <a:r>
              <a:rPr lang="fr-FR" sz="1100" dirty="0" err="1">
                <a:solidFill>
                  <a:srgbClr val="000000"/>
                </a:solidFill>
              </a:rPr>
              <a:t>lectus</a:t>
            </a:r>
            <a:r>
              <a:rPr lang="fr-FR" sz="1100" dirty="0">
                <a:solidFill>
                  <a:srgbClr val="000000"/>
                </a:solidFill>
              </a:rPr>
              <a:t> </a:t>
            </a:r>
            <a:r>
              <a:rPr lang="fr-FR" sz="1100" dirty="0" err="1">
                <a:solidFill>
                  <a:srgbClr val="000000"/>
                </a:solidFill>
              </a:rPr>
              <a:t>ipsum</a:t>
            </a:r>
            <a:r>
              <a:rPr lang="fr-FR" sz="1100" dirty="0">
                <a:solidFill>
                  <a:srgbClr val="000000"/>
                </a:solidFill>
              </a:rPr>
              <a:t>, </a:t>
            </a:r>
            <a:r>
              <a:rPr lang="fr-FR" sz="1100" dirty="0" err="1">
                <a:solidFill>
                  <a:srgbClr val="000000"/>
                </a:solidFill>
              </a:rPr>
              <a:t>quis</a:t>
            </a:r>
            <a:r>
              <a:rPr lang="fr-FR" sz="1100" dirty="0">
                <a:solidFill>
                  <a:srgbClr val="000000"/>
                </a:solidFill>
              </a:rPr>
              <a:t> </a:t>
            </a:r>
            <a:r>
              <a:rPr lang="fr-FR" sz="1100" dirty="0" err="1">
                <a:solidFill>
                  <a:srgbClr val="000000"/>
                </a:solidFill>
              </a:rPr>
              <a:t>eleifend</a:t>
            </a:r>
            <a:r>
              <a:rPr lang="fr-FR" sz="1100" dirty="0">
                <a:solidFill>
                  <a:srgbClr val="000000"/>
                </a:solidFill>
              </a:rPr>
              <a:t> </a:t>
            </a:r>
            <a:r>
              <a:rPr lang="fr-FR" sz="1100" dirty="0" err="1">
                <a:solidFill>
                  <a:srgbClr val="000000"/>
                </a:solidFill>
              </a:rPr>
              <a:t>lectus</a:t>
            </a:r>
            <a:r>
              <a:rPr lang="fr-FR" sz="1100" dirty="0">
                <a:solidFill>
                  <a:srgbClr val="000000"/>
                </a:solidFill>
              </a:rPr>
              <a:t> </a:t>
            </a:r>
            <a:r>
              <a:rPr lang="fr-FR" sz="1100" dirty="0" err="1">
                <a:solidFill>
                  <a:srgbClr val="000000"/>
                </a:solidFill>
              </a:rPr>
              <a:t>ultrices</a:t>
            </a:r>
            <a:r>
              <a:rPr lang="fr-FR" sz="1100" dirty="0">
                <a:solidFill>
                  <a:srgbClr val="000000"/>
                </a:solidFill>
              </a:rPr>
              <a:t> </a:t>
            </a:r>
            <a:r>
              <a:rPr lang="fr-FR" sz="1100" dirty="0" err="1">
                <a:solidFill>
                  <a:srgbClr val="000000"/>
                </a:solidFill>
              </a:rPr>
              <a:t>sed</a:t>
            </a:r>
            <a:r>
              <a:rPr lang="fr-FR" sz="1100" dirty="0">
                <a:solidFill>
                  <a:srgbClr val="000000"/>
                </a:solidFill>
              </a:rPr>
              <a:t>. </a:t>
            </a:r>
            <a:endParaRPr lang="fr-FR" sz="11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76173" y="0"/>
            <a:ext cx="286677" cy="1068863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73" y="206081"/>
            <a:ext cx="3135765" cy="209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02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337</Words>
  <Application>Microsoft Office PowerPoint</Application>
  <PresentationFormat>Personalizado</PresentationFormat>
  <Paragraphs>37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35</cp:revision>
  <dcterms:created xsi:type="dcterms:W3CDTF">2014-11-24T12:24:05Z</dcterms:created>
  <dcterms:modified xsi:type="dcterms:W3CDTF">2018-12-15T11:16:12Z</dcterms:modified>
</cp:coreProperties>
</file>