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5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95"/>
  </p:normalViewPr>
  <p:slideViewPr>
    <p:cSldViewPr snapToGrid="0" snapToObjects="1">
      <p:cViewPr>
        <p:scale>
          <a:sx n="87" d="100"/>
          <a:sy n="87" d="100"/>
        </p:scale>
        <p:origin x="1338" y="-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A3CE4-00C2-7449-8A72-1333199F1BAE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B396E-D8DB-1E4D-A374-B46E1DB3CAE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51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B396E-D8DB-1E4D-A374-B46E1DB3CAE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65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18BF8-28C7-C648-ACE5-18D2EA3BA6A2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76ED-56CA-854F-BD90-8F163F8C39E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778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3" y="4121315"/>
            <a:ext cx="7464340" cy="573837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>
          <a:xfrm>
            <a:off x="0" y="1183848"/>
            <a:ext cx="7559675" cy="2891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0" y="10289616"/>
            <a:ext cx="7559675" cy="402197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12694" y="247572"/>
            <a:ext cx="4887821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smtClean="0">
                <a:cs typeface="Arial Black"/>
              </a:rPr>
              <a:t>Nathalie VINCENT</a:t>
            </a:r>
            <a:endParaRPr lang="fr-FR" sz="4800" dirty="0">
              <a:cs typeface="Arial Black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695" y="588948"/>
            <a:ext cx="2170146" cy="52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3440"/>
              </a:lnSpc>
            </a:pPr>
            <a:r>
              <a:rPr lang="fr-FR" dirty="0" err="1">
                <a:solidFill>
                  <a:srgbClr val="CB51CA"/>
                </a:solidFill>
                <a:cs typeface="Arial Black"/>
              </a:rPr>
              <a:t>Titolo</a:t>
            </a:r>
            <a:r>
              <a:rPr lang="fr-FR" dirty="0">
                <a:solidFill>
                  <a:srgbClr val="CB51CA"/>
                </a:solidFill>
                <a:cs typeface="Arial Black"/>
              </a:rPr>
              <a:t> </a:t>
            </a:r>
            <a:r>
              <a:rPr lang="fr-FR" dirty="0" err="1">
                <a:solidFill>
                  <a:srgbClr val="CB51CA"/>
                </a:solidFill>
                <a:cs typeface="Arial Black"/>
              </a:rPr>
              <a:t>della</a:t>
            </a:r>
            <a:r>
              <a:rPr lang="fr-FR" dirty="0">
                <a:solidFill>
                  <a:srgbClr val="CB51CA"/>
                </a:solidFill>
                <a:cs typeface="Arial Black"/>
              </a:rPr>
              <a:t> </a:t>
            </a:r>
            <a:r>
              <a:rPr lang="fr-FR" dirty="0" err="1" smtClean="0">
                <a:solidFill>
                  <a:srgbClr val="CB51CA"/>
                </a:solidFill>
                <a:cs typeface="Arial Black"/>
              </a:rPr>
              <a:t>posizione</a:t>
            </a:r>
            <a:endParaRPr lang="fr-FR" dirty="0">
              <a:solidFill>
                <a:srgbClr val="CB51CA"/>
              </a:solidFill>
              <a:cs typeface="Arial Black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0343616"/>
            <a:ext cx="7559675" cy="284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>
                <a:solidFill>
                  <a:schemeClr val="bg1"/>
                </a:solidFill>
              </a:rPr>
              <a:t>Telefono</a:t>
            </a:r>
            <a:r>
              <a:rPr lang="fr-FR" sz="1200" dirty="0" smtClean="0">
                <a:solidFill>
                  <a:schemeClr val="bg1"/>
                </a:solidFill>
              </a:rPr>
              <a:t>: 000 111 333 - @: name@mail.com - </a:t>
            </a:r>
            <a:r>
              <a:rPr lang="fr-FR" sz="1200" dirty="0" err="1" smtClean="0">
                <a:solidFill>
                  <a:schemeClr val="bg1"/>
                </a:solidFill>
              </a:rPr>
              <a:t>Indirizzo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Roma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12695" y="1364257"/>
            <a:ext cx="1638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Competenze</a:t>
            </a:r>
            <a:endParaRPr lang="fr-FR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291432" y="1772711"/>
            <a:ext cx="689676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12695" y="2166537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04161" y="2166537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2410" y="2182399"/>
            <a:ext cx="224370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1432" y="1845240"/>
            <a:ext cx="16786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Amministrazione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35190" y="1849644"/>
            <a:ext cx="6527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Affari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90160" y="1849644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CB51CA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rgbClr val="CB51C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9" name="Connecteur droit 18"/>
          <p:cNvCxnSpPr/>
          <p:nvPr/>
        </p:nvCxnSpPr>
        <p:spPr>
          <a:xfrm>
            <a:off x="291432" y="5281928"/>
            <a:ext cx="4589850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12695" y="4854779"/>
            <a:ext cx="14686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 smtClean="0">
                <a:latin typeface="Avenir Book" charset="0"/>
                <a:ea typeface="Avenir Book" charset="0"/>
                <a:cs typeface="Avenir Book" charset="0"/>
              </a:rPr>
              <a:t>Esperienza</a:t>
            </a:r>
            <a:endParaRPr lang="fr-FR" sz="20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2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974375"/>
              </p:ext>
            </p:extLst>
          </p:nvPr>
        </p:nvGraphicFramePr>
        <p:xfrm>
          <a:off x="291433" y="5315102"/>
          <a:ext cx="4589849" cy="46221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9849"/>
              </a:tblGrid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Società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Città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Società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Città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Società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Città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Società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Città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36155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2010 - 2015 </a:t>
                      </a:r>
                      <a:r>
                        <a:rPr lang="fr-FR" sz="1100" b="1" i="0" kern="1200" dirty="0" err="1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Posizione</a:t>
                      </a:r>
                      <a:r>
                        <a:rPr lang="fr-FR" sz="1100" b="1" i="0" kern="1200" dirty="0" smtClean="0">
                          <a:solidFill>
                            <a:srgbClr val="CB51CA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kern="120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Società – </a:t>
                      </a:r>
                      <a:r>
                        <a:rPr lang="fr-FR" sz="1100" b="1" i="0" kern="120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Città</a:t>
                      </a:r>
                      <a:endParaRPr lang="fr-FR" sz="1100" b="1" i="0" kern="120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171450" indent="-171450" defTabSz="685800">
                        <a:buFont typeface="Arial" charset="0"/>
                        <a:buChar char="•"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Etiam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bibendum, ante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posuere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charset="0"/>
                          <a:ea typeface="ＭＳ Ｐゴシック" charset="0"/>
                          <a:cs typeface="+mn-cs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504954" y="37492"/>
            <a:ext cx="1683247" cy="1620811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cxnSp>
        <p:nvCxnSpPr>
          <p:cNvPr id="28" name="Connecteur droit 27"/>
          <p:cNvCxnSpPr/>
          <p:nvPr/>
        </p:nvCxnSpPr>
        <p:spPr>
          <a:xfrm>
            <a:off x="5102410" y="5281928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041331" y="4861808"/>
            <a:ext cx="1402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Formazione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5076652" y="5339355"/>
            <a:ext cx="2346605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Università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Città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fr-FR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Laurea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Università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Città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fr-FR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Laurea</a:t>
            </a:r>
            <a:r>
              <a:rPr lang="fr-FR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           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259080" y="7159569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Lingue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33" name="Connecteur droit 32"/>
          <p:cNvCxnSpPr/>
          <p:nvPr/>
        </p:nvCxnSpPr>
        <p:spPr>
          <a:xfrm>
            <a:off x="5053487" y="7528800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720975"/>
              </p:ext>
            </p:extLst>
          </p:nvPr>
        </p:nvGraphicFramePr>
        <p:xfrm>
          <a:off x="5140921" y="7722952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Francese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Tedesco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5" name="Rectangle 34"/>
          <p:cNvSpPr/>
          <p:nvPr/>
        </p:nvSpPr>
        <p:spPr>
          <a:xfrm>
            <a:off x="6188686" y="7807733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6188686" y="7807733"/>
            <a:ext cx="901749" cy="132142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6188686" y="8061061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8" name="Rectangle 37"/>
          <p:cNvSpPr/>
          <p:nvPr/>
        </p:nvSpPr>
        <p:spPr>
          <a:xfrm>
            <a:off x="6188686" y="806079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39" name="Rectangle 38"/>
          <p:cNvSpPr/>
          <p:nvPr/>
        </p:nvSpPr>
        <p:spPr>
          <a:xfrm>
            <a:off x="6188686" y="8314389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6188686" y="8308183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295822" y="8675724"/>
            <a:ext cx="212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Personalità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5090229" y="9044955"/>
            <a:ext cx="2319199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Tableau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12836"/>
              </p:ext>
            </p:extLst>
          </p:nvPr>
        </p:nvGraphicFramePr>
        <p:xfrm>
          <a:off x="5177663" y="9239107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Creativo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Leader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Organizzato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69" name="Rectangle 68"/>
          <p:cNvSpPr/>
          <p:nvPr/>
        </p:nvSpPr>
        <p:spPr>
          <a:xfrm>
            <a:off x="6225428" y="9323888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225428" y="9321078"/>
            <a:ext cx="901749" cy="134951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225428" y="9577216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2" name="Rectangle 71"/>
          <p:cNvSpPr/>
          <p:nvPr/>
        </p:nvSpPr>
        <p:spPr>
          <a:xfrm>
            <a:off x="6225428" y="9576948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73" name="Rectangle 72"/>
          <p:cNvSpPr/>
          <p:nvPr/>
        </p:nvSpPr>
        <p:spPr>
          <a:xfrm>
            <a:off x="6225428" y="9830544"/>
            <a:ext cx="1164631" cy="132142"/>
          </a:xfrm>
          <a:prstGeom prst="rect">
            <a:avLst/>
          </a:prstGeom>
          <a:solidFill>
            <a:srgbClr val="CB5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6225428" y="9824338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59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455</Words>
  <Application>Microsoft Office PowerPoint</Application>
  <PresentationFormat>Personalizado</PresentationFormat>
  <Paragraphs>41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Black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28</cp:revision>
  <cp:lastPrinted>2017-01-23T19:18:05Z</cp:lastPrinted>
  <dcterms:created xsi:type="dcterms:W3CDTF">2017-01-23T15:16:32Z</dcterms:created>
  <dcterms:modified xsi:type="dcterms:W3CDTF">2019-01-16T20:57:17Z</dcterms:modified>
</cp:coreProperties>
</file>