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1BB"/>
    <a:srgbClr val="337BA3"/>
    <a:srgbClr val="6E90A8"/>
    <a:srgbClr val="617D92"/>
    <a:srgbClr val="556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00"/>
    <p:restoredTop sz="94595"/>
  </p:normalViewPr>
  <p:slideViewPr>
    <p:cSldViewPr snapToGrid="0" snapToObjects="1">
      <p:cViewPr>
        <p:scale>
          <a:sx n="118" d="100"/>
          <a:sy n="118" d="100"/>
        </p:scale>
        <p:origin x="936" y="-46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228975" cy="106918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9"/>
          <p:cNvSpPr txBox="1"/>
          <p:nvPr/>
        </p:nvSpPr>
        <p:spPr>
          <a:xfrm>
            <a:off x="74203" y="350624"/>
            <a:ext cx="5278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5FB1BB"/>
                </a:solidFill>
                <a:ea typeface="Times New Roman" charset="0"/>
                <a:cs typeface="Times New Roman" charset="0"/>
              </a:rPr>
              <a:t>Vincent</a:t>
            </a:r>
            <a:r>
              <a:rPr lang="fr-F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3600" b="1" dirty="0" err="1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D</a:t>
            </a:r>
            <a:r>
              <a:rPr lang="fr-FR" sz="3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elovy</a:t>
            </a:r>
            <a:endParaRPr lang="fr-FR" sz="36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5136" y="4525843"/>
            <a:ext cx="29760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dirty="0" err="1"/>
              <a:t>Lorem</a:t>
            </a:r>
            <a:r>
              <a:rPr lang="fr-FR" sz="1200" dirty="0"/>
              <a:t>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dolor</a:t>
            </a:r>
            <a:r>
              <a:rPr lang="fr-FR" sz="1200" dirty="0"/>
              <a:t> </a:t>
            </a:r>
            <a:r>
              <a:rPr lang="fr-FR" sz="1200" dirty="0" err="1"/>
              <a:t>sit</a:t>
            </a:r>
            <a:r>
              <a:rPr lang="fr-FR" sz="1200" dirty="0"/>
              <a:t> </a:t>
            </a:r>
            <a:r>
              <a:rPr lang="fr-FR" sz="1200" dirty="0" err="1"/>
              <a:t>amet</a:t>
            </a:r>
            <a:r>
              <a:rPr lang="fr-FR" sz="1200" dirty="0"/>
              <a:t>, </a:t>
            </a:r>
            <a:r>
              <a:rPr lang="fr-FR" sz="1200" dirty="0" err="1"/>
              <a:t>consectetur</a:t>
            </a:r>
            <a:r>
              <a:rPr lang="fr-FR" sz="1200" dirty="0"/>
              <a:t> </a:t>
            </a:r>
            <a:r>
              <a:rPr lang="fr-FR" sz="1200" dirty="0" err="1"/>
              <a:t>adipiscing</a:t>
            </a:r>
            <a:r>
              <a:rPr lang="fr-FR" sz="1200" dirty="0"/>
              <a:t> </a:t>
            </a:r>
            <a:r>
              <a:rPr lang="fr-FR" sz="1200" dirty="0" err="1"/>
              <a:t>elit</a:t>
            </a:r>
            <a:r>
              <a:rPr lang="fr-FR" sz="1200" dirty="0"/>
              <a:t>. </a:t>
            </a:r>
            <a:r>
              <a:rPr lang="fr-FR" sz="1200" dirty="0" err="1"/>
              <a:t>Morbi</a:t>
            </a:r>
            <a:r>
              <a:rPr lang="fr-FR" sz="1200" dirty="0"/>
              <a:t> tristique </a:t>
            </a:r>
            <a:r>
              <a:rPr lang="fr-FR" sz="1200" dirty="0" err="1"/>
              <a:t>sapien</a:t>
            </a:r>
            <a:r>
              <a:rPr lang="fr-FR" sz="1200" dirty="0"/>
              <a:t> nec </a:t>
            </a:r>
            <a:r>
              <a:rPr lang="fr-FR" sz="1200" dirty="0" err="1"/>
              <a:t>nulla</a:t>
            </a:r>
            <a:r>
              <a:rPr lang="fr-FR" sz="1200" dirty="0"/>
              <a:t> </a:t>
            </a:r>
            <a:r>
              <a:rPr lang="fr-FR" sz="1200" dirty="0" err="1"/>
              <a:t>rutrum</a:t>
            </a:r>
            <a:r>
              <a:rPr lang="fr-FR" sz="1200" dirty="0"/>
              <a:t> </a:t>
            </a:r>
            <a:r>
              <a:rPr lang="fr-FR" sz="1200" dirty="0" err="1"/>
              <a:t>imperdiet</a:t>
            </a:r>
            <a:r>
              <a:rPr lang="fr-FR" sz="1200" dirty="0"/>
              <a:t>. </a:t>
            </a:r>
            <a:r>
              <a:rPr lang="fr-FR" sz="1200" dirty="0" err="1"/>
              <a:t>Nullam</a:t>
            </a:r>
            <a:r>
              <a:rPr lang="fr-FR" sz="1200" dirty="0"/>
              <a:t> </a:t>
            </a:r>
            <a:r>
              <a:rPr lang="fr-FR" sz="1200" dirty="0" err="1"/>
              <a:t>faucibus</a:t>
            </a:r>
            <a:r>
              <a:rPr lang="fr-FR" sz="1200" dirty="0"/>
              <a:t> </a:t>
            </a:r>
            <a:r>
              <a:rPr lang="fr-FR" sz="1200" dirty="0" err="1"/>
              <a:t>augue</a:t>
            </a:r>
            <a:r>
              <a:rPr lang="fr-FR" sz="1200" dirty="0"/>
              <a:t> id </a:t>
            </a:r>
            <a:r>
              <a:rPr lang="fr-FR" sz="1200" dirty="0" err="1"/>
              <a:t>velit</a:t>
            </a:r>
            <a:r>
              <a:rPr lang="fr-FR" sz="1200" dirty="0"/>
              <a:t> </a:t>
            </a:r>
            <a:r>
              <a:rPr lang="fr-FR" sz="1200" dirty="0" err="1"/>
              <a:t>luctus</a:t>
            </a:r>
            <a:r>
              <a:rPr lang="fr-FR" sz="1200" dirty="0"/>
              <a:t> </a:t>
            </a:r>
            <a:r>
              <a:rPr lang="fr-FR" sz="1200" dirty="0" err="1"/>
              <a:t>maximus</a:t>
            </a:r>
            <a:r>
              <a:rPr lang="fr-FR" sz="1200" dirty="0"/>
              <a:t>. </a:t>
            </a:r>
            <a:r>
              <a:rPr lang="fr-FR" sz="1200" dirty="0" err="1"/>
              <a:t>Interdum</a:t>
            </a:r>
            <a:r>
              <a:rPr lang="fr-FR" sz="1200" dirty="0"/>
              <a:t> et </a:t>
            </a:r>
            <a:r>
              <a:rPr lang="fr-FR" sz="1200" dirty="0" err="1"/>
              <a:t>malesuada</a:t>
            </a:r>
            <a:r>
              <a:rPr lang="fr-FR" sz="1200" dirty="0"/>
              <a:t> </a:t>
            </a:r>
            <a:r>
              <a:rPr lang="fr-FR" sz="1200" dirty="0" err="1"/>
              <a:t>fames</a:t>
            </a:r>
            <a:r>
              <a:rPr lang="fr-FR" sz="1200" dirty="0"/>
              <a:t> </a:t>
            </a:r>
            <a:r>
              <a:rPr lang="fr-FR" sz="1200" dirty="0" err="1"/>
              <a:t>ac</a:t>
            </a:r>
            <a:r>
              <a:rPr lang="fr-FR" sz="1200" dirty="0"/>
              <a:t> ante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primis</a:t>
            </a:r>
            <a:r>
              <a:rPr lang="fr-FR" sz="1200" dirty="0"/>
              <a:t> in </a:t>
            </a:r>
            <a:r>
              <a:rPr lang="fr-FR" sz="1200" dirty="0" err="1"/>
              <a:t>faucibus</a:t>
            </a:r>
            <a:r>
              <a:rPr lang="fr-FR" sz="1200" dirty="0"/>
              <a:t>. </a:t>
            </a:r>
            <a:r>
              <a:rPr lang="fr-FR" sz="1200" dirty="0" err="1"/>
              <a:t>Etiam</a:t>
            </a:r>
            <a:r>
              <a:rPr lang="fr-FR" sz="1200" dirty="0"/>
              <a:t> bibendum, ante nec </a:t>
            </a:r>
            <a:r>
              <a:rPr lang="fr-FR" sz="1200" dirty="0" err="1"/>
              <a:t>luctus</a:t>
            </a:r>
            <a:r>
              <a:rPr lang="fr-FR" sz="1200" dirty="0"/>
              <a:t> </a:t>
            </a:r>
            <a:r>
              <a:rPr lang="fr-FR" sz="1200" dirty="0" err="1"/>
              <a:t>posuere</a:t>
            </a:r>
            <a:r>
              <a:rPr lang="fr-FR" sz="1200" dirty="0"/>
              <a:t>, </a:t>
            </a:r>
            <a:r>
              <a:rPr lang="fr-FR" sz="1200" dirty="0" err="1"/>
              <a:t>odio</a:t>
            </a:r>
            <a:r>
              <a:rPr lang="fr-FR" sz="1200" dirty="0"/>
              <a:t> </a:t>
            </a:r>
            <a:r>
              <a:rPr lang="fr-FR" sz="1200" dirty="0" err="1"/>
              <a:t>enim</a:t>
            </a:r>
            <a:r>
              <a:rPr lang="fr-FR" sz="1200" dirty="0"/>
              <a:t> semper </a:t>
            </a:r>
            <a:r>
              <a:rPr lang="fr-FR" sz="1200" dirty="0" err="1"/>
              <a:t>tortor</a:t>
            </a:r>
            <a:r>
              <a:rPr lang="fr-FR" sz="1200" dirty="0"/>
              <a:t>, id </a:t>
            </a:r>
            <a:r>
              <a:rPr lang="fr-FR" sz="1200" dirty="0" err="1"/>
              <a:t>eleifend</a:t>
            </a:r>
            <a:r>
              <a:rPr lang="fr-FR" sz="1200" dirty="0"/>
              <a:t> mi ante vitae ex. </a:t>
            </a:r>
          </a:p>
        </p:txBody>
      </p:sp>
      <p:sp>
        <p:nvSpPr>
          <p:cNvPr id="39" name="ZoneTexte 9"/>
          <p:cNvSpPr txBox="1"/>
          <p:nvPr/>
        </p:nvSpPr>
        <p:spPr>
          <a:xfrm>
            <a:off x="3388727" y="1716910"/>
            <a:ext cx="3958558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b="1" dirty="0" smtClean="0"/>
              <a:t>2012 </a:t>
            </a:r>
            <a:r>
              <a:rPr lang="fr-FR" sz="1200" b="1" dirty="0" smtClean="0">
                <a:solidFill>
                  <a:srgbClr val="5FB1BB"/>
                </a:solidFill>
              </a:rPr>
              <a:t>– </a:t>
            </a:r>
            <a:r>
              <a:rPr lang="fr-FR" sz="1200" b="1" dirty="0" err="1" smtClean="0">
                <a:solidFill>
                  <a:srgbClr val="5FB1BB"/>
                </a:solidFill>
              </a:rPr>
              <a:t>Laurea</a:t>
            </a:r>
            <a:r>
              <a:rPr lang="fr-FR" sz="1200" b="1" dirty="0" smtClean="0">
                <a:solidFill>
                  <a:srgbClr val="5FB1BB"/>
                </a:solidFill>
              </a:rPr>
              <a:t> </a:t>
            </a:r>
            <a:r>
              <a:rPr lang="fr-FR" sz="1200" b="1" dirty="0" smtClean="0"/>
              <a:t>– </a:t>
            </a:r>
            <a:r>
              <a:rPr lang="fr-FR" sz="1200" b="1" dirty="0" err="1" smtClean="0"/>
              <a:t>Università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endParaRPr lang="fr-FR" sz="1050" dirty="0" smtClean="0"/>
          </a:p>
          <a:p>
            <a:pPr defTabSz="685800">
              <a:defRPr/>
            </a:pPr>
            <a:r>
              <a:rPr lang="fr-FR" sz="1050" b="1" dirty="0" smtClean="0"/>
              <a:t/>
            </a:r>
            <a:br>
              <a:rPr lang="fr-FR" sz="1050" b="1" dirty="0" smtClean="0"/>
            </a:br>
            <a:r>
              <a:rPr lang="fr-FR" sz="1200" b="1" dirty="0"/>
              <a:t>2012 </a:t>
            </a:r>
            <a:r>
              <a:rPr lang="fr-FR" sz="1200" b="1" dirty="0">
                <a:solidFill>
                  <a:srgbClr val="5FB1BB"/>
                </a:solidFill>
              </a:rPr>
              <a:t>– </a:t>
            </a:r>
            <a:r>
              <a:rPr lang="fr-FR" sz="1200" b="1" dirty="0" err="1">
                <a:solidFill>
                  <a:srgbClr val="5FB1BB"/>
                </a:solidFill>
              </a:rPr>
              <a:t>Laurea</a:t>
            </a:r>
            <a:r>
              <a:rPr lang="fr-FR" sz="1200" b="1" dirty="0">
                <a:solidFill>
                  <a:srgbClr val="5FB1BB"/>
                </a:solidFill>
              </a:rPr>
              <a:t> </a:t>
            </a:r>
            <a:r>
              <a:rPr lang="fr-FR" sz="1200" b="1" dirty="0"/>
              <a:t>– </a:t>
            </a:r>
            <a:r>
              <a:rPr lang="fr-FR" sz="1200" b="1" dirty="0" err="1"/>
              <a:t>Università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  <a:p>
            <a:pPr defTabSz="685800">
              <a:defRPr/>
            </a:pPr>
            <a:endParaRPr lang="fr-FR" sz="1050" dirty="0"/>
          </a:p>
          <a:p>
            <a:pPr defTabSz="685800">
              <a:defRPr/>
            </a:pPr>
            <a:r>
              <a:rPr lang="fr-FR" sz="1200" b="1" dirty="0"/>
              <a:t>2012 </a:t>
            </a:r>
            <a:r>
              <a:rPr lang="fr-FR" sz="1200" b="1" dirty="0">
                <a:solidFill>
                  <a:srgbClr val="5FB1BB"/>
                </a:solidFill>
              </a:rPr>
              <a:t>– </a:t>
            </a:r>
            <a:r>
              <a:rPr lang="fr-FR" sz="1200" b="1" dirty="0" err="1">
                <a:solidFill>
                  <a:srgbClr val="5FB1BB"/>
                </a:solidFill>
              </a:rPr>
              <a:t>Laurea</a:t>
            </a:r>
            <a:r>
              <a:rPr lang="fr-FR" sz="1200" b="1" dirty="0">
                <a:solidFill>
                  <a:srgbClr val="5FB1BB"/>
                </a:solidFill>
              </a:rPr>
              <a:t> </a:t>
            </a:r>
            <a:r>
              <a:rPr lang="fr-FR" sz="1200" b="1" dirty="0"/>
              <a:t>– </a:t>
            </a:r>
            <a:r>
              <a:rPr lang="fr-FR" sz="1200" b="1" dirty="0" err="1"/>
              <a:t>Università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  <a:p>
            <a:pPr defTabSz="685800">
              <a:defRPr/>
            </a:pPr>
            <a:endParaRPr lang="fr-FR" sz="1050" dirty="0"/>
          </a:p>
        </p:txBody>
      </p:sp>
      <p:sp>
        <p:nvSpPr>
          <p:cNvPr id="42" name="ZoneTexte 9"/>
          <p:cNvSpPr txBox="1"/>
          <p:nvPr/>
        </p:nvSpPr>
        <p:spPr>
          <a:xfrm>
            <a:off x="3398987" y="4556149"/>
            <a:ext cx="3989720" cy="4224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b="1" dirty="0" smtClean="0"/>
              <a:t>2010 - 2015 </a:t>
            </a:r>
            <a:r>
              <a:rPr lang="fr-FR" sz="1200" b="1" dirty="0" err="1" smtClean="0">
                <a:solidFill>
                  <a:srgbClr val="5FB1BB"/>
                </a:solidFill>
              </a:rPr>
              <a:t>Posizione</a:t>
            </a:r>
            <a:r>
              <a:rPr lang="fr-FR" sz="1200" b="1" dirty="0" smtClean="0">
                <a:solidFill>
                  <a:srgbClr val="5FB1BB"/>
                </a:solidFill>
              </a:rPr>
              <a:t> </a:t>
            </a:r>
            <a:r>
              <a:rPr lang="fr-FR" sz="1200" b="1" dirty="0" smtClean="0"/>
              <a:t>– </a:t>
            </a:r>
            <a:r>
              <a:rPr lang="fr-FR" sz="1200" b="1" dirty="0" smtClean="0"/>
              <a:t>Società – </a:t>
            </a:r>
            <a:r>
              <a:rPr lang="fr-FR" sz="1200" b="1" dirty="0" err="1" smtClean="0"/>
              <a:t>Cit</a:t>
            </a:r>
            <a:r>
              <a:rPr lang="fr-FR" sz="1200" b="1" dirty="0" err="1" smtClean="0"/>
              <a:t>tà</a:t>
            </a:r>
            <a:endParaRPr lang="fr-FR" sz="1200" b="1" dirty="0" smtClean="0"/>
          </a:p>
          <a:p>
            <a:pPr defTabSz="685800"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</a:t>
            </a:r>
            <a:endParaRPr lang="fr-FR" sz="1050" dirty="0" smtClean="0"/>
          </a:p>
          <a:p>
            <a:pPr defTabSz="685800">
              <a:defRPr/>
            </a:pPr>
            <a:r>
              <a:rPr lang="fr-FR" sz="1050" dirty="0" smtClean="0"/>
              <a:t>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r>
              <a:rPr lang="fr-FR" sz="1050" dirty="0" smtClean="0"/>
              <a:t/>
            </a:r>
            <a:br>
              <a:rPr lang="fr-FR" sz="1050" dirty="0" smtClean="0"/>
            </a:br>
            <a:endParaRPr lang="fr-FR" sz="1050" dirty="0" smtClean="0"/>
          </a:p>
          <a:p>
            <a:pPr defTabSz="685800">
              <a:defRPr/>
            </a:pPr>
            <a:r>
              <a:rPr lang="fr-FR" sz="1200" b="1" dirty="0" smtClean="0"/>
              <a:t>2010 - 2015 </a:t>
            </a:r>
            <a:r>
              <a:rPr lang="fr-FR" sz="1200" b="1" dirty="0" err="1">
                <a:solidFill>
                  <a:srgbClr val="5FB1BB"/>
                </a:solidFill>
              </a:rPr>
              <a:t>Posizione</a:t>
            </a:r>
            <a:r>
              <a:rPr lang="fr-FR" sz="1200" b="1" dirty="0">
                <a:solidFill>
                  <a:srgbClr val="5FB1BB"/>
                </a:solidFill>
              </a:rPr>
              <a:t> </a:t>
            </a:r>
            <a:r>
              <a:rPr lang="fr-FR" sz="1200" b="1" dirty="0"/>
              <a:t>– Società – </a:t>
            </a:r>
            <a:r>
              <a:rPr lang="fr-FR" sz="1200" b="1" dirty="0" err="1"/>
              <a:t>Città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</a:t>
            </a:r>
          </a:p>
          <a:p>
            <a:pPr defTabSz="685800">
              <a:defRPr/>
            </a:pPr>
            <a:r>
              <a:rPr lang="fr-FR" sz="1050" dirty="0"/>
              <a:t>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b="1" dirty="0"/>
              <a:t>2010 - 2015 </a:t>
            </a:r>
            <a:r>
              <a:rPr lang="fr-FR" sz="1200" b="1" dirty="0" err="1">
                <a:solidFill>
                  <a:srgbClr val="5FB1BB"/>
                </a:solidFill>
              </a:rPr>
              <a:t>Posizione</a:t>
            </a:r>
            <a:r>
              <a:rPr lang="fr-FR" sz="1200" b="1" dirty="0">
                <a:solidFill>
                  <a:srgbClr val="5FB1BB"/>
                </a:solidFill>
              </a:rPr>
              <a:t> </a:t>
            </a:r>
            <a:r>
              <a:rPr lang="fr-FR" sz="1200" b="1" dirty="0"/>
              <a:t>– Società – </a:t>
            </a:r>
            <a:r>
              <a:rPr lang="fr-FR" sz="1200" b="1" dirty="0" err="1"/>
              <a:t>Città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</a:t>
            </a:r>
          </a:p>
          <a:p>
            <a:pPr defTabSz="685800">
              <a:defRPr/>
            </a:pPr>
            <a:r>
              <a:rPr lang="fr-FR" sz="1050" dirty="0"/>
              <a:t>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endParaRPr lang="fr-FR" sz="1050" dirty="0"/>
          </a:p>
          <a:p>
            <a:pPr defTabSz="685800">
              <a:defRPr/>
            </a:pPr>
            <a:r>
              <a:rPr lang="fr-FR" sz="1200" b="1" dirty="0"/>
              <a:t>2010 - 2015 </a:t>
            </a:r>
            <a:r>
              <a:rPr lang="fr-FR" sz="1200" b="1" dirty="0" err="1">
                <a:solidFill>
                  <a:srgbClr val="5FB1BB"/>
                </a:solidFill>
              </a:rPr>
              <a:t>Posizione</a:t>
            </a:r>
            <a:r>
              <a:rPr lang="fr-FR" sz="1200" b="1" dirty="0">
                <a:solidFill>
                  <a:srgbClr val="5FB1BB"/>
                </a:solidFill>
              </a:rPr>
              <a:t> </a:t>
            </a:r>
            <a:r>
              <a:rPr lang="fr-FR" sz="1200" b="1" dirty="0"/>
              <a:t>– Società – </a:t>
            </a:r>
            <a:r>
              <a:rPr lang="fr-FR" sz="1200" b="1" dirty="0" err="1"/>
              <a:t>Città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</a:t>
            </a:r>
          </a:p>
          <a:p>
            <a:pPr defTabSz="685800">
              <a:defRPr/>
            </a:pPr>
            <a:r>
              <a:rPr lang="fr-FR" sz="1050" dirty="0"/>
              <a:t>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</a:t>
            </a:r>
          </a:p>
          <a:p>
            <a:pPr defTabSz="685800">
              <a:defRPr/>
            </a:pPr>
            <a:endParaRPr lang="fr-FR" sz="1050" dirty="0"/>
          </a:p>
        </p:txBody>
      </p:sp>
      <p:sp>
        <p:nvSpPr>
          <p:cNvPr id="46" name="Rectangle 45"/>
          <p:cNvSpPr/>
          <p:nvPr/>
        </p:nvSpPr>
        <p:spPr>
          <a:xfrm>
            <a:off x="3362349" y="1347578"/>
            <a:ext cx="1287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>
                <a:ea typeface="Times New Roman" charset="0"/>
                <a:cs typeface="Times New Roman" charset="0"/>
              </a:rPr>
              <a:t>Formazione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388727" y="4186817"/>
            <a:ext cx="1192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>
                <a:ea typeface="Times New Roman" charset="0"/>
                <a:cs typeface="Times New Roman" charset="0"/>
              </a:rPr>
              <a:t>Esperienza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sp>
        <p:nvSpPr>
          <p:cNvPr id="71" name="ZoneTexte 9"/>
          <p:cNvSpPr txBox="1"/>
          <p:nvPr/>
        </p:nvSpPr>
        <p:spPr>
          <a:xfrm>
            <a:off x="152509" y="2700691"/>
            <a:ext cx="2958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ea typeface="Times New Roman" charset="0"/>
                <a:cs typeface="Times New Roman" charset="0"/>
              </a:rPr>
              <a:t>Telefono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: 000 111 333</a:t>
            </a:r>
          </a:p>
          <a:p>
            <a:r>
              <a:rPr lang="fr-FR" sz="1200" dirty="0" err="1" smtClean="0">
                <a:ea typeface="Times New Roman" charset="0"/>
                <a:cs typeface="Times New Roman" charset="0"/>
              </a:rPr>
              <a:t>Cellulare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: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000 222 444</a:t>
            </a:r>
          </a:p>
          <a:p>
            <a:r>
              <a:rPr lang="fr-FR" sz="1200" dirty="0" smtClean="0">
                <a:ea typeface="Times New Roman" charset="0"/>
                <a:cs typeface="Times New Roman" charset="0"/>
              </a:rPr>
              <a:t>Email: name@mail.com</a:t>
            </a:r>
            <a:endParaRPr lang="fr-FR" sz="1200" dirty="0">
              <a:ea typeface="Times New Roman" charset="0"/>
              <a:cs typeface="Times New Roman" charset="0"/>
            </a:endParaRPr>
          </a:p>
          <a:p>
            <a:r>
              <a:rPr lang="fr-FR" sz="1200" dirty="0" err="1" smtClean="0">
                <a:ea typeface="Times New Roman" charset="0"/>
                <a:cs typeface="Times New Roman" charset="0"/>
              </a:rPr>
              <a:t>Indirizzo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: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12 Street Name,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Roma</a:t>
            </a:r>
            <a:endParaRPr lang="fr-FR" sz="1200" dirty="0">
              <a:ea typeface="Times New Roman" charset="0"/>
              <a:cs typeface="Times New Roman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378466" y="350623"/>
            <a:ext cx="41812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3200" b="1" dirty="0" err="1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Titolo</a:t>
            </a:r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3200" b="1" dirty="0" err="1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della</a:t>
            </a:r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3200" b="1" dirty="0" err="1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posizione</a:t>
            </a:r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endParaRPr lang="fr-FR" sz="32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charset="0"/>
              <a:cs typeface="Times New Roman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3228975" y="996955"/>
            <a:ext cx="43307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147767" y="4154762"/>
            <a:ext cx="799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>
                <a:ea typeface="Times New Roman" charset="0"/>
                <a:cs typeface="Times New Roman" charset="0"/>
              </a:rPr>
              <a:t>Profilo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cxnSp>
        <p:nvCxnSpPr>
          <p:cNvPr id="76" name="Connecteur droit 75"/>
          <p:cNvCxnSpPr/>
          <p:nvPr/>
        </p:nvCxnSpPr>
        <p:spPr>
          <a:xfrm>
            <a:off x="-4095" y="3971827"/>
            <a:ext cx="322897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-15521" y="6734685"/>
            <a:ext cx="322897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>
            <a:off x="3228975" y="3978280"/>
            <a:ext cx="43307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cteur droit 181"/>
          <p:cNvCxnSpPr/>
          <p:nvPr/>
        </p:nvCxnSpPr>
        <p:spPr>
          <a:xfrm>
            <a:off x="0" y="8780382"/>
            <a:ext cx="322897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3" name="Tableau 1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459578"/>
              </p:ext>
            </p:extLst>
          </p:nvPr>
        </p:nvGraphicFramePr>
        <p:xfrm>
          <a:off x="3477593" y="8926737"/>
          <a:ext cx="3749661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4966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Competenze</a:t>
                      </a:r>
                      <a:r>
                        <a:rPr lang="fr-FR" sz="1800" kern="120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 </a:t>
                      </a:r>
                      <a:r>
                        <a:rPr lang="fr-FR" sz="1800" kern="120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professionale</a:t>
                      </a:r>
                      <a:r>
                        <a:rPr lang="fr-FR" sz="1800" kern="120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 </a:t>
                      </a:r>
                      <a:endParaRPr lang="fr-FR" sz="1800" kern="120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Amministrazione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Contabilità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cambiamento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84" name="Rectangle 183"/>
          <p:cNvSpPr/>
          <p:nvPr/>
        </p:nvSpPr>
        <p:spPr>
          <a:xfrm>
            <a:off x="6232666" y="937425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Rectangle 184"/>
          <p:cNvSpPr/>
          <p:nvPr/>
        </p:nvSpPr>
        <p:spPr>
          <a:xfrm>
            <a:off x="6440673" y="9374789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Rectangle 185"/>
          <p:cNvSpPr/>
          <p:nvPr/>
        </p:nvSpPr>
        <p:spPr>
          <a:xfrm>
            <a:off x="6648680" y="9374521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Rectangle 186"/>
          <p:cNvSpPr/>
          <p:nvPr/>
        </p:nvSpPr>
        <p:spPr>
          <a:xfrm>
            <a:off x="6856687" y="9375057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Rectangle 187"/>
          <p:cNvSpPr/>
          <p:nvPr/>
        </p:nvSpPr>
        <p:spPr>
          <a:xfrm>
            <a:off x="7064694" y="937425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" name="Rectangle 188"/>
          <p:cNvSpPr/>
          <p:nvPr/>
        </p:nvSpPr>
        <p:spPr>
          <a:xfrm>
            <a:off x="6027156" y="937442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" name="Rectangle 189"/>
          <p:cNvSpPr/>
          <p:nvPr/>
        </p:nvSpPr>
        <p:spPr>
          <a:xfrm>
            <a:off x="5818465" y="937425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" name="Rectangle 190"/>
          <p:cNvSpPr/>
          <p:nvPr/>
        </p:nvSpPr>
        <p:spPr>
          <a:xfrm>
            <a:off x="5608645" y="9374421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" name="Rectangle 191"/>
          <p:cNvSpPr/>
          <p:nvPr/>
        </p:nvSpPr>
        <p:spPr>
          <a:xfrm>
            <a:off x="6230114" y="9599729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Rectangle 192"/>
          <p:cNvSpPr/>
          <p:nvPr/>
        </p:nvSpPr>
        <p:spPr>
          <a:xfrm>
            <a:off x="6438121" y="9600265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Rectangle 193"/>
          <p:cNvSpPr/>
          <p:nvPr/>
        </p:nvSpPr>
        <p:spPr>
          <a:xfrm>
            <a:off x="6646128" y="9599997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Rectangle 194"/>
          <p:cNvSpPr/>
          <p:nvPr/>
        </p:nvSpPr>
        <p:spPr>
          <a:xfrm>
            <a:off x="6854135" y="960053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Rectangle 195"/>
          <p:cNvSpPr/>
          <p:nvPr/>
        </p:nvSpPr>
        <p:spPr>
          <a:xfrm>
            <a:off x="7062142" y="9599729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Rectangle 196"/>
          <p:cNvSpPr/>
          <p:nvPr/>
        </p:nvSpPr>
        <p:spPr>
          <a:xfrm>
            <a:off x="6024604" y="9599899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" name="Rectangle 197"/>
          <p:cNvSpPr/>
          <p:nvPr/>
        </p:nvSpPr>
        <p:spPr>
          <a:xfrm>
            <a:off x="5815913" y="9599729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" name="Rectangle 198"/>
          <p:cNvSpPr/>
          <p:nvPr/>
        </p:nvSpPr>
        <p:spPr>
          <a:xfrm>
            <a:off x="5606093" y="9599897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0" name="Rectangle 199"/>
          <p:cNvSpPr/>
          <p:nvPr/>
        </p:nvSpPr>
        <p:spPr>
          <a:xfrm>
            <a:off x="6230114" y="985056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" name="Rectangle 200"/>
          <p:cNvSpPr/>
          <p:nvPr/>
        </p:nvSpPr>
        <p:spPr>
          <a:xfrm>
            <a:off x="6438121" y="9851099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2" name="Rectangle 201"/>
          <p:cNvSpPr/>
          <p:nvPr/>
        </p:nvSpPr>
        <p:spPr>
          <a:xfrm>
            <a:off x="6646128" y="9850831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3" name="Rectangle 202"/>
          <p:cNvSpPr/>
          <p:nvPr/>
        </p:nvSpPr>
        <p:spPr>
          <a:xfrm>
            <a:off x="6854135" y="9851367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" name="Rectangle 203"/>
          <p:cNvSpPr/>
          <p:nvPr/>
        </p:nvSpPr>
        <p:spPr>
          <a:xfrm>
            <a:off x="7062142" y="985056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" name="Rectangle 204"/>
          <p:cNvSpPr/>
          <p:nvPr/>
        </p:nvSpPr>
        <p:spPr>
          <a:xfrm>
            <a:off x="6024604" y="985073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" name="Rectangle 205"/>
          <p:cNvSpPr/>
          <p:nvPr/>
        </p:nvSpPr>
        <p:spPr>
          <a:xfrm>
            <a:off x="5815913" y="985056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" name="Rectangle 206"/>
          <p:cNvSpPr/>
          <p:nvPr/>
        </p:nvSpPr>
        <p:spPr>
          <a:xfrm>
            <a:off x="5606093" y="9850731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" name="Rectangle 207"/>
          <p:cNvSpPr/>
          <p:nvPr/>
        </p:nvSpPr>
        <p:spPr>
          <a:xfrm>
            <a:off x="6230114" y="1010392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" name="Rectangle 208"/>
          <p:cNvSpPr/>
          <p:nvPr/>
        </p:nvSpPr>
        <p:spPr>
          <a:xfrm>
            <a:off x="6438121" y="10104459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Rectangle 209"/>
          <p:cNvSpPr/>
          <p:nvPr/>
        </p:nvSpPr>
        <p:spPr>
          <a:xfrm>
            <a:off x="6646128" y="10104191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Rectangle 210"/>
          <p:cNvSpPr/>
          <p:nvPr/>
        </p:nvSpPr>
        <p:spPr>
          <a:xfrm>
            <a:off x="6854135" y="10104727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Rectangle 211"/>
          <p:cNvSpPr/>
          <p:nvPr/>
        </p:nvSpPr>
        <p:spPr>
          <a:xfrm>
            <a:off x="7062142" y="1010392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" name="Rectangle 212"/>
          <p:cNvSpPr/>
          <p:nvPr/>
        </p:nvSpPr>
        <p:spPr>
          <a:xfrm>
            <a:off x="6024604" y="1010409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" name="Rectangle 213"/>
          <p:cNvSpPr/>
          <p:nvPr/>
        </p:nvSpPr>
        <p:spPr>
          <a:xfrm>
            <a:off x="5815913" y="1010392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" name="Rectangle 214"/>
          <p:cNvSpPr/>
          <p:nvPr/>
        </p:nvSpPr>
        <p:spPr>
          <a:xfrm>
            <a:off x="5606093" y="10104091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FB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6" name="Connecteur droit 215"/>
          <p:cNvCxnSpPr/>
          <p:nvPr/>
        </p:nvCxnSpPr>
        <p:spPr>
          <a:xfrm>
            <a:off x="3228975" y="8780382"/>
            <a:ext cx="43307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cteur droit 217"/>
          <p:cNvCxnSpPr/>
          <p:nvPr/>
        </p:nvCxnSpPr>
        <p:spPr>
          <a:xfrm>
            <a:off x="-15521" y="996954"/>
            <a:ext cx="322897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4" name="Tableau 2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22415"/>
              </p:ext>
            </p:extLst>
          </p:nvPr>
        </p:nvGraphicFramePr>
        <p:xfrm>
          <a:off x="132348" y="8926737"/>
          <a:ext cx="2763920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392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Lingue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Inglese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Francese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Spagnolo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Tedesco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45" name="Rectangle 244"/>
          <p:cNvSpPr/>
          <p:nvPr/>
        </p:nvSpPr>
        <p:spPr>
          <a:xfrm>
            <a:off x="1901680" y="9357801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Rectangle 245"/>
          <p:cNvSpPr/>
          <p:nvPr/>
        </p:nvSpPr>
        <p:spPr>
          <a:xfrm>
            <a:off x="2109687" y="9358337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7" name="Rectangle 246"/>
          <p:cNvSpPr/>
          <p:nvPr/>
        </p:nvSpPr>
        <p:spPr>
          <a:xfrm>
            <a:off x="2317694" y="9358069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Rectangle 247"/>
          <p:cNvSpPr/>
          <p:nvPr/>
        </p:nvSpPr>
        <p:spPr>
          <a:xfrm>
            <a:off x="2525701" y="9358605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Rectangle 248"/>
          <p:cNvSpPr/>
          <p:nvPr/>
        </p:nvSpPr>
        <p:spPr>
          <a:xfrm>
            <a:off x="2733708" y="9357801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0" name="Rectangle 249"/>
          <p:cNvSpPr/>
          <p:nvPr/>
        </p:nvSpPr>
        <p:spPr>
          <a:xfrm>
            <a:off x="1696170" y="9359772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Rectangle 250"/>
          <p:cNvSpPr/>
          <p:nvPr/>
        </p:nvSpPr>
        <p:spPr>
          <a:xfrm>
            <a:off x="1901680" y="9613602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Rectangle 251"/>
          <p:cNvSpPr/>
          <p:nvPr/>
        </p:nvSpPr>
        <p:spPr>
          <a:xfrm>
            <a:off x="2109687" y="9614138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Rectangle 252"/>
          <p:cNvSpPr/>
          <p:nvPr/>
        </p:nvSpPr>
        <p:spPr>
          <a:xfrm>
            <a:off x="2317694" y="9613870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Rectangle 253"/>
          <p:cNvSpPr/>
          <p:nvPr/>
        </p:nvSpPr>
        <p:spPr>
          <a:xfrm>
            <a:off x="2525701" y="9614406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Rectangle 254"/>
          <p:cNvSpPr/>
          <p:nvPr/>
        </p:nvSpPr>
        <p:spPr>
          <a:xfrm>
            <a:off x="2733708" y="9613602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Rectangle 255"/>
          <p:cNvSpPr/>
          <p:nvPr/>
        </p:nvSpPr>
        <p:spPr>
          <a:xfrm>
            <a:off x="1696170" y="9615573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7" name="Rectangle 256"/>
          <p:cNvSpPr/>
          <p:nvPr/>
        </p:nvSpPr>
        <p:spPr>
          <a:xfrm>
            <a:off x="1901680" y="9863094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Rectangle 257"/>
          <p:cNvSpPr/>
          <p:nvPr/>
        </p:nvSpPr>
        <p:spPr>
          <a:xfrm>
            <a:off x="2109687" y="9863630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Rectangle 258"/>
          <p:cNvSpPr/>
          <p:nvPr/>
        </p:nvSpPr>
        <p:spPr>
          <a:xfrm>
            <a:off x="2317694" y="9863362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0" name="Rectangle 259"/>
          <p:cNvSpPr/>
          <p:nvPr/>
        </p:nvSpPr>
        <p:spPr>
          <a:xfrm>
            <a:off x="2525701" y="9863898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1" name="Rectangle 260"/>
          <p:cNvSpPr/>
          <p:nvPr/>
        </p:nvSpPr>
        <p:spPr>
          <a:xfrm>
            <a:off x="2733708" y="9863094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Rectangle 261"/>
          <p:cNvSpPr/>
          <p:nvPr/>
        </p:nvSpPr>
        <p:spPr>
          <a:xfrm>
            <a:off x="1696170" y="9865065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3" name="Rectangle 262"/>
          <p:cNvSpPr/>
          <p:nvPr/>
        </p:nvSpPr>
        <p:spPr>
          <a:xfrm>
            <a:off x="1901680" y="10109848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Rectangle 263"/>
          <p:cNvSpPr/>
          <p:nvPr/>
        </p:nvSpPr>
        <p:spPr>
          <a:xfrm>
            <a:off x="2109687" y="10110384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Rectangle 264"/>
          <p:cNvSpPr/>
          <p:nvPr/>
        </p:nvSpPr>
        <p:spPr>
          <a:xfrm>
            <a:off x="2317694" y="10110116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" name="Rectangle 265"/>
          <p:cNvSpPr/>
          <p:nvPr/>
        </p:nvSpPr>
        <p:spPr>
          <a:xfrm>
            <a:off x="2525701" y="10110652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Rectangle 266"/>
          <p:cNvSpPr/>
          <p:nvPr/>
        </p:nvSpPr>
        <p:spPr>
          <a:xfrm>
            <a:off x="2733708" y="10109848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Rectangle 267"/>
          <p:cNvSpPr/>
          <p:nvPr/>
        </p:nvSpPr>
        <p:spPr>
          <a:xfrm>
            <a:off x="1696170" y="10111819"/>
            <a:ext cx="162560" cy="152400"/>
          </a:xfrm>
          <a:prstGeom prst="rect">
            <a:avLst/>
          </a:prstGeom>
          <a:solidFill>
            <a:srgbClr val="5FB1B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aphicFrame>
        <p:nvGraphicFramePr>
          <p:cNvPr id="269" name="Tableau 2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278094"/>
              </p:ext>
            </p:extLst>
          </p:nvPr>
        </p:nvGraphicFramePr>
        <p:xfrm>
          <a:off x="152509" y="6946699"/>
          <a:ext cx="2743759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75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rgbClr val="5FB1BB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Personalità</a:t>
                      </a:r>
                      <a:endParaRPr lang="fr-FR" sz="1800" kern="1200" dirty="0" smtClean="0">
                        <a:solidFill>
                          <a:srgbClr val="5FB1BB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Organizzato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70" name="Rectangle 269"/>
          <p:cNvSpPr/>
          <p:nvPr/>
        </p:nvSpPr>
        <p:spPr>
          <a:xfrm>
            <a:off x="1884848" y="7417210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1" name="Rectangle 270"/>
          <p:cNvSpPr/>
          <p:nvPr/>
        </p:nvSpPr>
        <p:spPr>
          <a:xfrm>
            <a:off x="2092855" y="7417746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2" name="Rectangle 271"/>
          <p:cNvSpPr/>
          <p:nvPr/>
        </p:nvSpPr>
        <p:spPr>
          <a:xfrm>
            <a:off x="2300862" y="7417478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3" name="Rectangle 272"/>
          <p:cNvSpPr/>
          <p:nvPr/>
        </p:nvSpPr>
        <p:spPr>
          <a:xfrm>
            <a:off x="2508869" y="7418014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4" name="Rectangle 273"/>
          <p:cNvSpPr/>
          <p:nvPr/>
        </p:nvSpPr>
        <p:spPr>
          <a:xfrm>
            <a:off x="2716876" y="7417210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5" name="Rectangle 274"/>
          <p:cNvSpPr/>
          <p:nvPr/>
        </p:nvSpPr>
        <p:spPr>
          <a:xfrm>
            <a:off x="1679338" y="7419181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6" name="Rectangle 275"/>
          <p:cNvSpPr/>
          <p:nvPr/>
        </p:nvSpPr>
        <p:spPr>
          <a:xfrm>
            <a:off x="1884848" y="7673011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7" name="Rectangle 276"/>
          <p:cNvSpPr/>
          <p:nvPr/>
        </p:nvSpPr>
        <p:spPr>
          <a:xfrm>
            <a:off x="2092855" y="7673547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8" name="Rectangle 277"/>
          <p:cNvSpPr/>
          <p:nvPr/>
        </p:nvSpPr>
        <p:spPr>
          <a:xfrm>
            <a:off x="2300862" y="7673279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9" name="Rectangle 278"/>
          <p:cNvSpPr/>
          <p:nvPr/>
        </p:nvSpPr>
        <p:spPr>
          <a:xfrm>
            <a:off x="2508869" y="7673815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0" name="Rectangle 279"/>
          <p:cNvSpPr/>
          <p:nvPr/>
        </p:nvSpPr>
        <p:spPr>
          <a:xfrm>
            <a:off x="2716876" y="7673011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1" name="Rectangle 280"/>
          <p:cNvSpPr/>
          <p:nvPr/>
        </p:nvSpPr>
        <p:spPr>
          <a:xfrm>
            <a:off x="1679338" y="7674982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2" name="Rectangle 281"/>
          <p:cNvSpPr/>
          <p:nvPr/>
        </p:nvSpPr>
        <p:spPr>
          <a:xfrm>
            <a:off x="1884848" y="7922503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3" name="Rectangle 282"/>
          <p:cNvSpPr/>
          <p:nvPr/>
        </p:nvSpPr>
        <p:spPr>
          <a:xfrm>
            <a:off x="2092855" y="7923039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4" name="Rectangle 283"/>
          <p:cNvSpPr/>
          <p:nvPr/>
        </p:nvSpPr>
        <p:spPr>
          <a:xfrm>
            <a:off x="2300862" y="7922771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5" name="Rectangle 284"/>
          <p:cNvSpPr/>
          <p:nvPr/>
        </p:nvSpPr>
        <p:spPr>
          <a:xfrm>
            <a:off x="2508869" y="7923307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6" name="Rectangle 285"/>
          <p:cNvSpPr/>
          <p:nvPr/>
        </p:nvSpPr>
        <p:spPr>
          <a:xfrm>
            <a:off x="2716876" y="7922503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7" name="Rectangle 286"/>
          <p:cNvSpPr/>
          <p:nvPr/>
        </p:nvSpPr>
        <p:spPr>
          <a:xfrm>
            <a:off x="1679338" y="7922673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8" name="Rectangle 287"/>
          <p:cNvSpPr/>
          <p:nvPr/>
        </p:nvSpPr>
        <p:spPr>
          <a:xfrm>
            <a:off x="1884848" y="8169257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Rectangle 288"/>
          <p:cNvSpPr/>
          <p:nvPr/>
        </p:nvSpPr>
        <p:spPr>
          <a:xfrm>
            <a:off x="2092855" y="8169793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0" name="Rectangle 289"/>
          <p:cNvSpPr/>
          <p:nvPr/>
        </p:nvSpPr>
        <p:spPr>
          <a:xfrm>
            <a:off x="2300862" y="8169525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1" name="Rectangle 290"/>
          <p:cNvSpPr/>
          <p:nvPr/>
        </p:nvSpPr>
        <p:spPr>
          <a:xfrm>
            <a:off x="2508869" y="8170061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2" name="Rectangle 291"/>
          <p:cNvSpPr/>
          <p:nvPr/>
        </p:nvSpPr>
        <p:spPr>
          <a:xfrm>
            <a:off x="2716876" y="8169257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3" name="Rectangle 292"/>
          <p:cNvSpPr/>
          <p:nvPr/>
        </p:nvSpPr>
        <p:spPr>
          <a:xfrm>
            <a:off x="1679338" y="8169427"/>
            <a:ext cx="16256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68" r="10452"/>
          <a:stretch/>
        </p:blipFill>
        <p:spPr>
          <a:xfrm>
            <a:off x="195888" y="1126343"/>
            <a:ext cx="1483450" cy="1491618"/>
          </a:xfrm>
          <a:prstGeom prst="roundRect">
            <a:avLst/>
          </a:prstGeom>
          <a:ln w="571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173</Words>
  <Application>Microsoft Office PowerPoint</Application>
  <PresentationFormat>Personalizado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55</cp:revision>
  <dcterms:created xsi:type="dcterms:W3CDTF">2017-01-23T13:13:08Z</dcterms:created>
  <dcterms:modified xsi:type="dcterms:W3CDTF">2019-01-16T20:45:33Z</dcterms:modified>
</cp:coreProperties>
</file>