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0"/>
    <p:restoredTop sz="94595"/>
  </p:normalViewPr>
  <p:slideViewPr>
    <p:cSldViewPr snapToGrid="0" snapToObjects="1">
      <p:cViewPr>
        <p:scale>
          <a:sx n="89" d="100"/>
          <a:sy n="89" d="100"/>
        </p:scale>
        <p:origin x="1326" y="-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49444"/>
            <a:ext cx="7559675" cy="4151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6196896" y="186981"/>
            <a:ext cx="1133444" cy="1140529"/>
          </a:xfrm>
          <a:prstGeom prst="roundRect">
            <a:avLst/>
          </a:prstGeom>
          <a:ln w="38100">
            <a:solidFill>
              <a:schemeClr val="bg1"/>
            </a:solidFill>
          </a:ln>
        </p:spPr>
      </p:pic>
      <p:sp>
        <p:nvSpPr>
          <p:cNvPr id="7" name="ZoneTexte 9"/>
          <p:cNvSpPr txBox="1"/>
          <p:nvPr/>
        </p:nvSpPr>
        <p:spPr>
          <a:xfrm>
            <a:off x="174664" y="1203344"/>
            <a:ext cx="6378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ea typeface="Times New Roman" charset="0"/>
                <a:cs typeface="Times New Roman" charset="0"/>
              </a:rPr>
              <a:t>Telefono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000 111 333 | Email: name@mail.com | </a:t>
            </a:r>
            <a:r>
              <a:rPr lang="fr-FR" sz="1200" dirty="0" err="1" smtClean="0">
                <a:ea typeface="Times New Roman" charset="0"/>
                <a:cs typeface="Times New Roman" charset="0"/>
              </a:rPr>
              <a:t>Indirizzo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12 Street </a:t>
            </a:r>
            <a:r>
              <a:rPr lang="fr-FR" sz="1200" dirty="0" err="1" smtClean="0">
                <a:ea typeface="Times New Roman" charset="0"/>
                <a:cs typeface="Times New Roman" charset="0"/>
              </a:rPr>
              <a:t>name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,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Roma</a:t>
            </a:r>
            <a:endParaRPr lang="fr-FR" sz="1200" dirty="0">
              <a:ea typeface="Times New Roman" charset="0"/>
              <a:cs typeface="Times New Roman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172432" y="381981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ea typeface="Times New Roman" charset="0"/>
                <a:cs typeface="Times New Roman" charset="0"/>
              </a:rPr>
              <a:t>Vincent </a:t>
            </a:r>
            <a:r>
              <a:rPr lang="fr-FR" sz="4800" dirty="0" err="1">
                <a:ea typeface="Times New Roman" charset="0"/>
                <a:cs typeface="Times New Roman" charset="0"/>
              </a:rPr>
              <a:t>D</a:t>
            </a:r>
            <a:r>
              <a:rPr lang="fr-FR" sz="4800" dirty="0" err="1" smtClean="0">
                <a:ea typeface="Times New Roman" charset="0"/>
                <a:cs typeface="Times New Roman" charset="0"/>
              </a:rPr>
              <a:t>elovy</a:t>
            </a:r>
            <a:endParaRPr lang="fr-FR" sz="4800" dirty="0"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8502" y="2282367"/>
            <a:ext cx="709183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38502" y="1750677"/>
            <a:ext cx="1434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PROFILO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sp>
        <p:nvSpPr>
          <p:cNvPr id="13" name="ZoneTexte 9"/>
          <p:cNvSpPr txBox="1"/>
          <p:nvPr/>
        </p:nvSpPr>
        <p:spPr>
          <a:xfrm>
            <a:off x="1402080" y="7887551"/>
            <a:ext cx="5806243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err="1"/>
              <a:t>Posizione</a:t>
            </a:r>
            <a:r>
              <a:rPr lang="fr-FR" sz="1200" dirty="0"/>
              <a:t> – Società – </a:t>
            </a:r>
            <a:r>
              <a:rPr lang="fr-FR" sz="1200" dirty="0" err="1"/>
              <a:t>Città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smtClean="0"/>
              <a:t>   </a:t>
            </a:r>
            <a:r>
              <a:rPr lang="fr-FR" sz="1050" dirty="0" err="1" smtClean="0"/>
              <a:t>ipsum</a:t>
            </a:r>
            <a:r>
              <a:rPr lang="fr-FR" sz="1050" dirty="0" smtClean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 err="1"/>
              <a:t>Posizione</a:t>
            </a:r>
            <a:r>
              <a:rPr lang="fr-FR" sz="1200" dirty="0"/>
              <a:t> – Società – </a:t>
            </a:r>
            <a:r>
              <a:rPr lang="fr-FR" sz="1200" dirty="0" err="1"/>
              <a:t>Città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  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 err="1"/>
              <a:t>Posizione</a:t>
            </a:r>
            <a:r>
              <a:rPr lang="fr-FR" sz="1200" dirty="0"/>
              <a:t> – Società – </a:t>
            </a:r>
            <a:r>
              <a:rPr lang="fr-FR" sz="1200" dirty="0" err="1"/>
              <a:t>Città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  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34092" y="7201627"/>
            <a:ext cx="1948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ESPERIENZA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2432" y="74690"/>
            <a:ext cx="222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ea typeface="Times New Roman" charset="0"/>
                <a:cs typeface="Times New Roman" charset="0"/>
              </a:rPr>
              <a:t>Titolo</a:t>
            </a:r>
            <a:r>
              <a:rPr lang="fr-FR" dirty="0">
                <a:ea typeface="Times New Roman" charset="0"/>
                <a:cs typeface="Times New Roman" charset="0"/>
              </a:rPr>
              <a:t> </a:t>
            </a:r>
            <a:r>
              <a:rPr lang="fr-FR" dirty="0" err="1">
                <a:ea typeface="Times New Roman" charset="0"/>
                <a:cs typeface="Times New Roman" charset="0"/>
              </a:rPr>
              <a:t>della</a:t>
            </a:r>
            <a:r>
              <a:rPr lang="fr-FR" dirty="0">
                <a:ea typeface="Times New Roman" charset="0"/>
                <a:cs typeface="Times New Roman" charset="0"/>
              </a:rPr>
              <a:t> </a:t>
            </a:r>
            <a:r>
              <a:rPr lang="fr-FR" dirty="0" err="1">
                <a:ea typeface="Times New Roman" charset="0"/>
                <a:cs typeface="Times New Roman" charset="0"/>
              </a:rPr>
              <a:t>posizione</a:t>
            </a:r>
            <a:r>
              <a:rPr lang="fr-FR" dirty="0">
                <a:ea typeface="Times New Roman" charset="0"/>
                <a:cs typeface="Times New Roman" charset="0"/>
              </a:rPr>
              <a:t> 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cxnSp>
        <p:nvCxnSpPr>
          <p:cNvPr id="94" name="Connecteur droit 93"/>
          <p:cNvCxnSpPr/>
          <p:nvPr/>
        </p:nvCxnSpPr>
        <p:spPr>
          <a:xfrm>
            <a:off x="300163" y="7092777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287991" y="3061088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9"/>
          <p:cNvSpPr txBox="1"/>
          <p:nvPr/>
        </p:nvSpPr>
        <p:spPr>
          <a:xfrm>
            <a:off x="238502" y="3685798"/>
            <a:ext cx="7051591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2012 </a:t>
            </a:r>
            <a:r>
              <a:rPr lang="fr-FR" sz="1200" dirty="0"/>
              <a:t>– </a:t>
            </a:r>
            <a:r>
              <a:rPr lang="fr-FR" sz="1200" dirty="0" err="1"/>
              <a:t>Laurea</a:t>
            </a:r>
            <a:r>
              <a:rPr lang="fr-FR" sz="1200" dirty="0"/>
              <a:t> – </a:t>
            </a:r>
            <a:r>
              <a:rPr lang="fr-FR" sz="1200" dirty="0" err="1"/>
              <a:t>Università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2012 </a:t>
            </a:r>
            <a:r>
              <a:rPr lang="fr-FR" sz="1200" dirty="0"/>
              <a:t>– </a:t>
            </a:r>
            <a:r>
              <a:rPr lang="fr-FR" sz="1200" dirty="0" err="1"/>
              <a:t>Laurea</a:t>
            </a:r>
            <a:r>
              <a:rPr lang="fr-FR" sz="1200" dirty="0"/>
              <a:t> – </a:t>
            </a:r>
            <a:r>
              <a:rPr lang="fr-FR" sz="1200" dirty="0" err="1"/>
              <a:t>Università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  <a:p>
            <a:pPr defTabSz="685800">
              <a:defRPr/>
            </a:pPr>
            <a:endParaRPr lang="fr-FR" sz="1050" dirty="0"/>
          </a:p>
          <a:p>
            <a:pPr defTabSz="685800">
              <a:defRPr/>
            </a:pPr>
            <a:r>
              <a:rPr lang="fr-FR" sz="1200" dirty="0"/>
              <a:t>2012 </a:t>
            </a:r>
            <a:r>
              <a:rPr lang="fr-FR" sz="1200" dirty="0"/>
              <a:t>– </a:t>
            </a:r>
            <a:r>
              <a:rPr lang="fr-FR" sz="1200" dirty="0" err="1"/>
              <a:t>Laurea</a:t>
            </a:r>
            <a:r>
              <a:rPr lang="fr-FR" sz="1200" dirty="0"/>
              <a:t> – </a:t>
            </a:r>
            <a:r>
              <a:rPr lang="fr-FR" sz="1200" dirty="0" err="1"/>
              <a:t>Università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238502" y="3138406"/>
            <a:ext cx="2198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FORMAZIONE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cxnSp>
        <p:nvCxnSpPr>
          <p:cNvPr id="35" name="Connecteur droit 34"/>
          <p:cNvCxnSpPr/>
          <p:nvPr/>
        </p:nvCxnSpPr>
        <p:spPr>
          <a:xfrm>
            <a:off x="300163" y="5343850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522294"/>
              </p:ext>
            </p:extLst>
          </p:nvPr>
        </p:nvGraphicFramePr>
        <p:xfrm>
          <a:off x="234093" y="5990403"/>
          <a:ext cx="7056000" cy="868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000"/>
                <a:gridCol w="3528000"/>
              </a:tblGrid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Inglese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Francese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Mail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Creatività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Photoshop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1529648" y="60980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29647" y="6096735"/>
            <a:ext cx="1788735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529648" y="63774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29647" y="6376135"/>
            <a:ext cx="1289971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529648" y="6672679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9647" y="6671410"/>
            <a:ext cx="1542473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64998" y="60980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964998" y="6096735"/>
            <a:ext cx="1221588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64998" y="63774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964997" y="6376135"/>
            <a:ext cx="1644247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964998" y="6672679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964997" y="6671410"/>
            <a:ext cx="1800722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34093" y="5432412"/>
            <a:ext cx="2202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COMPETENZE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cxnSp>
        <p:nvCxnSpPr>
          <p:cNvPr id="51" name="Connecteur droit 50"/>
          <p:cNvCxnSpPr/>
          <p:nvPr/>
        </p:nvCxnSpPr>
        <p:spPr>
          <a:xfrm>
            <a:off x="287991" y="10522513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34093" y="8120982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1209040" y="7887551"/>
            <a:ext cx="0" cy="2394369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41772" y="8934646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34092" y="9753933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162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36</cp:revision>
  <dcterms:created xsi:type="dcterms:W3CDTF">2017-01-23T13:13:08Z</dcterms:created>
  <dcterms:modified xsi:type="dcterms:W3CDTF">2019-01-16T20:39:41Z</dcterms:modified>
</cp:coreProperties>
</file>