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96" d="100"/>
          <a:sy n="96" d="100"/>
        </p:scale>
        <p:origin x="1476" y="-1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77442" cy="24929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2533648" y="998032"/>
            <a:ext cx="5026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Telefono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en-US" sz="1100" dirty="0">
                <a:ea typeface="Times New Roman" charset="0"/>
                <a:cs typeface="Times New Roman" charset="0"/>
              </a:rPr>
              <a:t>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Indirizzo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Roma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533649" y="35613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Brice </a:t>
            </a:r>
            <a:r>
              <a:rPr lang="fr-FR" sz="4800" b="1" dirty="0" smtClean="0">
                <a:solidFill>
                  <a:srgbClr val="4372C4"/>
                </a:solidFill>
                <a:latin typeface="Times New Roman" charset="0"/>
                <a:ea typeface="Times New Roman" charset="0"/>
                <a:cs typeface="Times New Roman" charset="0"/>
              </a:rPr>
              <a:t>Alexis</a:t>
            </a:r>
            <a:endParaRPr lang="fr-FR" sz="4800" b="1" dirty="0">
              <a:solidFill>
                <a:srgbClr val="4372C4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3650" y="2255281"/>
            <a:ext cx="46016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33650" y="1757665"/>
            <a:ext cx="1079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PROFILO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533650" y="3875396"/>
            <a:ext cx="4601604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 err="1" smtClean="0"/>
              <a:t>Laurea</a:t>
            </a:r>
            <a:r>
              <a:rPr lang="fr-FR" sz="1200" b="1" dirty="0" smtClean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 err="1" smtClean="0"/>
              <a:t>Laurea</a:t>
            </a:r>
            <a:r>
              <a:rPr lang="fr-FR" sz="1200" b="1" dirty="0" smtClean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Università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33650" y="3374159"/>
            <a:ext cx="1623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FORMAZIONE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463761"/>
              </p:ext>
            </p:extLst>
          </p:nvPr>
        </p:nvGraphicFramePr>
        <p:xfrm>
          <a:off x="-3893" y="7385765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Competenze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32136"/>
              </p:ext>
            </p:extLst>
          </p:nvPr>
        </p:nvGraphicFramePr>
        <p:xfrm>
          <a:off x="-3893" y="5682988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Personalità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7" name="ZoneTexte 9"/>
          <p:cNvSpPr txBox="1"/>
          <p:nvPr/>
        </p:nvSpPr>
        <p:spPr>
          <a:xfrm>
            <a:off x="2533649" y="5878788"/>
            <a:ext cx="46016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Posizione</a:t>
            </a:r>
            <a:r>
              <a:rPr lang="fr-FR" sz="1200" b="1" dirty="0"/>
              <a:t> 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Posizione</a:t>
            </a:r>
            <a:r>
              <a:rPr lang="fr-FR" sz="1200" b="1" dirty="0"/>
              <a:t> 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Posizione</a:t>
            </a:r>
            <a:r>
              <a:rPr lang="fr-FR" sz="1200" b="1" dirty="0"/>
              <a:t> 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Posizione</a:t>
            </a:r>
            <a:r>
              <a:rPr lang="fr-FR" sz="1200" b="1" dirty="0"/>
              <a:t> 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/>
              <a:t/>
            </a:r>
            <a:br>
              <a:rPr lang="fr-FR" sz="1050" b="1" dirty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Posizione</a:t>
            </a:r>
            <a:r>
              <a:rPr lang="fr-FR" sz="1200" b="1" dirty="0"/>
              <a:t> – Società – </a:t>
            </a:r>
            <a:r>
              <a:rPr lang="fr-FR" sz="1200" b="1" dirty="0" err="1"/>
              <a:t>Città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533650" y="5379962"/>
            <a:ext cx="144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ESPERIENZA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32704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726071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5 branches 122"/>
          <p:cNvSpPr/>
          <p:nvPr/>
        </p:nvSpPr>
        <p:spPr>
          <a:xfrm>
            <a:off x="1113775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151280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" name="Tableau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09480"/>
              </p:ext>
            </p:extLst>
          </p:nvPr>
        </p:nvGraphicFramePr>
        <p:xfrm>
          <a:off x="0" y="3985441"/>
          <a:ext cx="237744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Lingue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Spagnolo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3" name="Ellipse 162"/>
          <p:cNvSpPr/>
          <p:nvPr/>
        </p:nvSpPr>
        <p:spPr>
          <a:xfrm>
            <a:off x="16211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Ellipse 163"/>
          <p:cNvSpPr/>
          <p:nvPr/>
        </p:nvSpPr>
        <p:spPr>
          <a:xfrm>
            <a:off x="177985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19386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Ellipse 165"/>
          <p:cNvSpPr/>
          <p:nvPr/>
        </p:nvSpPr>
        <p:spPr>
          <a:xfrm>
            <a:off x="2102380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276477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16211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177985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19386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Ellipse 170"/>
          <p:cNvSpPr/>
          <p:nvPr/>
        </p:nvSpPr>
        <p:spPr>
          <a:xfrm>
            <a:off x="2102380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Ellipse 171"/>
          <p:cNvSpPr/>
          <p:nvPr/>
        </p:nvSpPr>
        <p:spPr>
          <a:xfrm>
            <a:off x="16211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177985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19386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2102380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2276477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16211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177985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19386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2102380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Ellipse 180"/>
          <p:cNvSpPr/>
          <p:nvPr/>
        </p:nvSpPr>
        <p:spPr>
          <a:xfrm>
            <a:off x="15893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Ellipse 181"/>
          <p:cNvSpPr/>
          <p:nvPr/>
        </p:nvSpPr>
        <p:spPr>
          <a:xfrm>
            <a:off x="174810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19068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2070630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2244727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5893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174810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19068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2070630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15893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174810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19068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2070630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2244727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15893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Ellipse 195"/>
          <p:cNvSpPr/>
          <p:nvPr/>
        </p:nvSpPr>
        <p:spPr>
          <a:xfrm>
            <a:off x="174810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Ellipse 196"/>
          <p:cNvSpPr/>
          <p:nvPr/>
        </p:nvSpPr>
        <p:spPr>
          <a:xfrm>
            <a:off x="19068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8" name="Ellipse 197"/>
          <p:cNvSpPr/>
          <p:nvPr/>
        </p:nvSpPr>
        <p:spPr>
          <a:xfrm>
            <a:off x="2070630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Ellipse 198"/>
          <p:cNvSpPr/>
          <p:nvPr/>
        </p:nvSpPr>
        <p:spPr>
          <a:xfrm>
            <a:off x="16171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0" name="Ellipse 199"/>
          <p:cNvSpPr/>
          <p:nvPr/>
        </p:nvSpPr>
        <p:spPr>
          <a:xfrm>
            <a:off x="177589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Ellipse 200"/>
          <p:cNvSpPr/>
          <p:nvPr/>
        </p:nvSpPr>
        <p:spPr>
          <a:xfrm>
            <a:off x="19346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Ellipse 201"/>
          <p:cNvSpPr/>
          <p:nvPr/>
        </p:nvSpPr>
        <p:spPr>
          <a:xfrm>
            <a:off x="2098414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Ellipse 202"/>
          <p:cNvSpPr/>
          <p:nvPr/>
        </p:nvSpPr>
        <p:spPr>
          <a:xfrm>
            <a:off x="2272511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16171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Ellipse 204"/>
          <p:cNvSpPr/>
          <p:nvPr/>
        </p:nvSpPr>
        <p:spPr>
          <a:xfrm>
            <a:off x="177589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6" name="Ellipse 205"/>
          <p:cNvSpPr/>
          <p:nvPr/>
        </p:nvSpPr>
        <p:spPr>
          <a:xfrm>
            <a:off x="19346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Ellipse 206"/>
          <p:cNvSpPr/>
          <p:nvPr/>
        </p:nvSpPr>
        <p:spPr>
          <a:xfrm>
            <a:off x="2098414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8" name="Ellipse 207"/>
          <p:cNvSpPr/>
          <p:nvPr/>
        </p:nvSpPr>
        <p:spPr>
          <a:xfrm>
            <a:off x="16171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" name="Ellipse 208"/>
          <p:cNvSpPr/>
          <p:nvPr/>
        </p:nvSpPr>
        <p:spPr>
          <a:xfrm>
            <a:off x="177589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" name="Ellipse 209"/>
          <p:cNvSpPr/>
          <p:nvPr/>
        </p:nvSpPr>
        <p:spPr>
          <a:xfrm>
            <a:off x="19346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1" name="Ellipse 210"/>
          <p:cNvSpPr/>
          <p:nvPr/>
        </p:nvSpPr>
        <p:spPr>
          <a:xfrm>
            <a:off x="2098414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2" name="Ellipse 211"/>
          <p:cNvSpPr/>
          <p:nvPr/>
        </p:nvSpPr>
        <p:spPr>
          <a:xfrm>
            <a:off x="2272511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3" name="Ellipse 212"/>
          <p:cNvSpPr/>
          <p:nvPr/>
        </p:nvSpPr>
        <p:spPr>
          <a:xfrm>
            <a:off x="16171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4" name="Ellipse 213"/>
          <p:cNvSpPr/>
          <p:nvPr/>
        </p:nvSpPr>
        <p:spPr>
          <a:xfrm>
            <a:off x="177589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19346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2098414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-3893" y="2500870"/>
            <a:ext cx="2377442" cy="1107378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217"/>
          <p:cNvSpPr/>
          <p:nvPr/>
        </p:nvSpPr>
        <p:spPr>
          <a:xfrm>
            <a:off x="-4493" y="10045699"/>
            <a:ext cx="7564167" cy="64611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2651760" y="2113398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221"/>
          <p:cNvCxnSpPr/>
          <p:nvPr/>
        </p:nvCxnSpPr>
        <p:spPr>
          <a:xfrm>
            <a:off x="2592704" y="3733629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222"/>
          <p:cNvCxnSpPr/>
          <p:nvPr/>
        </p:nvCxnSpPr>
        <p:spPr>
          <a:xfrm>
            <a:off x="2635311" y="5764386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35646" y="304028"/>
            <a:ext cx="1422154" cy="1426498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167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42</cp:revision>
  <dcterms:created xsi:type="dcterms:W3CDTF">2017-01-23T13:13:08Z</dcterms:created>
  <dcterms:modified xsi:type="dcterms:W3CDTF">2019-01-16T21:32:27Z</dcterms:modified>
</cp:coreProperties>
</file>