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6D7E"/>
    <a:srgbClr val="6E90A8"/>
    <a:srgbClr val="617D92"/>
    <a:srgbClr val="E7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/>
    <p:restoredTop sz="94595"/>
  </p:normalViewPr>
  <p:slideViewPr>
    <p:cSldViewPr snapToGrid="0" snapToObjects="1">
      <p:cViewPr>
        <p:scale>
          <a:sx n="95" d="100"/>
          <a:sy n="95" d="100"/>
        </p:scale>
        <p:origin x="1500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0" y="0"/>
            <a:ext cx="7559675" cy="9344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0" y="3318313"/>
            <a:ext cx="7559675" cy="17408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1697445"/>
            <a:ext cx="7559675" cy="1459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9"/>
          <p:cNvSpPr txBox="1"/>
          <p:nvPr/>
        </p:nvSpPr>
        <p:spPr>
          <a:xfrm>
            <a:off x="1717040" y="998032"/>
            <a:ext cx="56385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>
                <a:ea typeface="Times New Roman" charset="0"/>
                <a:cs typeface="Times New Roman" charset="0"/>
              </a:rPr>
              <a:t>Telefono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000 111 333 - Email: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name@mail.com </a:t>
            </a:r>
            <a:r>
              <a:rPr lang="en-US" sz="1100" dirty="0">
                <a:ea typeface="Times New Roman" charset="0"/>
                <a:cs typeface="Times New Roman" charset="0"/>
              </a:rPr>
              <a:t>- </a:t>
            </a:r>
            <a:r>
              <a:rPr lang="en-US" sz="1100" dirty="0" err="1" smtClean="0">
                <a:ea typeface="Times New Roman" charset="0"/>
                <a:cs typeface="Times New Roman" charset="0"/>
              </a:rPr>
              <a:t>Indirizzo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12 Street Name,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Roma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2452234" y="103462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Times New Roman" charset="0"/>
                <a:ea typeface="Times New Roman" charset="0"/>
                <a:cs typeface="Times New Roman" charset="0"/>
              </a:rPr>
              <a:t>Stanislas </a:t>
            </a:r>
            <a:r>
              <a:rPr lang="fr-FR" sz="4800" b="1" dirty="0" err="1" smtClean="0">
                <a:latin typeface="Times New Roman" charset="0"/>
                <a:ea typeface="Times New Roman" charset="0"/>
                <a:cs typeface="Times New Roman" charset="0"/>
              </a:rPr>
              <a:t>Debolieu</a:t>
            </a:r>
            <a:endParaRPr lang="fr-FR" sz="48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9760" y="2255281"/>
            <a:ext cx="678056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54926" y="1786447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Times New Roman" charset="0"/>
                <a:ea typeface="Times New Roman" charset="0"/>
                <a:cs typeface="Times New Roman" charset="0"/>
              </a:rPr>
              <a:t>PROFILO</a:t>
            </a:r>
            <a:endParaRPr lang="fr-FR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ZoneTexte 9"/>
          <p:cNvSpPr txBox="1"/>
          <p:nvPr/>
        </p:nvSpPr>
        <p:spPr>
          <a:xfrm>
            <a:off x="284494" y="3886241"/>
            <a:ext cx="69045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2012 – </a:t>
            </a:r>
            <a:r>
              <a:rPr lang="fr-FR" sz="1200" b="1" dirty="0" err="1" smtClean="0"/>
              <a:t>Laurea</a:t>
            </a:r>
            <a:r>
              <a:rPr lang="fr-FR" sz="1200" b="1" dirty="0" smtClean="0"/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Università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b="1" dirty="0" smtClean="0"/>
              <a:t/>
            </a:r>
            <a:br>
              <a:rPr lang="fr-FR" sz="1050" b="1" dirty="0" smtClean="0"/>
            </a:br>
            <a:r>
              <a:rPr lang="fr-FR" sz="1200" b="1" dirty="0"/>
              <a:t>2012 – </a:t>
            </a:r>
            <a:r>
              <a:rPr lang="fr-FR" sz="1200" b="1" dirty="0" err="1" smtClean="0"/>
              <a:t>Laurea</a:t>
            </a:r>
            <a:r>
              <a:rPr lang="fr-FR" sz="1200" b="1" dirty="0" smtClean="0"/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Università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  <a:p>
            <a:pPr defTabSz="685800">
              <a:defRPr/>
            </a:pPr>
            <a:endParaRPr lang="fr-FR" sz="1050" dirty="0"/>
          </a:p>
        </p:txBody>
      </p:sp>
      <p:sp>
        <p:nvSpPr>
          <p:cNvPr id="12" name="ZoneTexte 11"/>
          <p:cNvSpPr txBox="1"/>
          <p:nvPr/>
        </p:nvSpPr>
        <p:spPr>
          <a:xfrm>
            <a:off x="257174" y="3355756"/>
            <a:ext cx="2541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Times New Roman" charset="0"/>
                <a:ea typeface="Times New Roman" charset="0"/>
                <a:cs typeface="Times New Roman" charset="0"/>
              </a:rPr>
              <a:t>FORMAZIONE</a:t>
            </a:r>
            <a:endParaRPr lang="fr-FR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55541" y="1697424"/>
            <a:ext cx="204134" cy="145915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7355541" y="3318312"/>
            <a:ext cx="204134" cy="17408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 flipH="1">
            <a:off x="0" y="934479"/>
            <a:ext cx="7559675" cy="0"/>
          </a:xfrm>
          <a:prstGeom prst="line">
            <a:avLst/>
          </a:prstGeom>
          <a:ln>
            <a:solidFill>
              <a:srgbClr val="556D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225488" y="119676"/>
            <a:ext cx="1413948" cy="1422786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410802"/>
              </p:ext>
            </p:extLst>
          </p:nvPr>
        </p:nvGraphicFramePr>
        <p:xfrm>
          <a:off x="329514" y="5351234"/>
          <a:ext cx="3507792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779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Competenze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professionale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 </a:t>
                      </a: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Amministrazione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Contabilità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cambiamento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382002"/>
              </p:ext>
            </p:extLst>
          </p:nvPr>
        </p:nvGraphicFramePr>
        <p:xfrm>
          <a:off x="4102443" y="5351234"/>
          <a:ext cx="3253098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5309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Personalità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</a:t>
                      </a: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Organizzato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84" name="Ellipse 83"/>
          <p:cNvSpPr/>
          <p:nvPr/>
        </p:nvSpPr>
        <p:spPr>
          <a:xfrm>
            <a:off x="6549051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6707801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6866551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7030323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7204420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6549051" y="609796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6707801" y="609796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6866551" y="609796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7030323" y="609796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6549051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6707801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6866551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7030323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Ellipse 96"/>
          <p:cNvSpPr/>
          <p:nvPr/>
        </p:nvSpPr>
        <p:spPr>
          <a:xfrm>
            <a:off x="7204420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6549051" y="663641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6707801" y="663641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Ellipse 99"/>
          <p:cNvSpPr/>
          <p:nvPr/>
        </p:nvSpPr>
        <p:spPr>
          <a:xfrm>
            <a:off x="6866551" y="663641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7030323" y="663641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2992466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3151216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3309966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3473738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3647835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2992466" y="608973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3151216" y="608973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3309966" y="608973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3473738" y="608973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2992466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3151216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3309966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4" name="Ellipse 113"/>
          <p:cNvSpPr/>
          <p:nvPr/>
        </p:nvSpPr>
        <p:spPr>
          <a:xfrm>
            <a:off x="3473738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Ellipse 114"/>
          <p:cNvSpPr/>
          <p:nvPr/>
        </p:nvSpPr>
        <p:spPr>
          <a:xfrm>
            <a:off x="3647835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2992466" y="662817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3151216" y="662817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3309966" y="662817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3473738" y="662817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0" y="7220089"/>
            <a:ext cx="7559675" cy="34717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9"/>
          <p:cNvSpPr txBox="1"/>
          <p:nvPr/>
        </p:nvSpPr>
        <p:spPr>
          <a:xfrm>
            <a:off x="224899" y="7840979"/>
            <a:ext cx="682693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2010 - 2015 │ </a:t>
            </a:r>
            <a:r>
              <a:rPr lang="fr-FR" sz="1200" b="1" dirty="0" err="1" smtClean="0"/>
              <a:t>Posizione</a:t>
            </a:r>
            <a:r>
              <a:rPr lang="fr-FR" sz="1200" b="1" dirty="0" smtClean="0"/>
              <a:t> </a:t>
            </a:r>
            <a:r>
              <a:rPr lang="fr-FR" sz="1200" b="1" dirty="0"/>
              <a:t>– Società – </a:t>
            </a:r>
            <a:r>
              <a:rPr lang="fr-FR" sz="1200" b="1" dirty="0" err="1"/>
              <a:t>Città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 smtClean="0"/>
              <a:t>faucibus</a:t>
            </a:r>
            <a:r>
              <a:rPr lang="fr-FR" sz="1050" dirty="0" smtClean="0"/>
              <a:t>.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b="1" dirty="0"/>
              <a:t>2010 - 2015 │ </a:t>
            </a:r>
            <a:r>
              <a:rPr lang="fr-FR" sz="1200" b="1" dirty="0" err="1" smtClean="0"/>
              <a:t>Posizione</a:t>
            </a:r>
            <a:r>
              <a:rPr lang="fr-FR" sz="1200" b="1" dirty="0" smtClean="0"/>
              <a:t> </a:t>
            </a:r>
            <a:r>
              <a:rPr lang="fr-FR" sz="1200" b="1" dirty="0"/>
              <a:t>– Società – </a:t>
            </a:r>
            <a:r>
              <a:rPr lang="fr-FR" sz="1200" b="1" dirty="0" err="1"/>
              <a:t>Città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endParaRPr lang="fr-FR" sz="1050" b="1" dirty="0" smtClean="0"/>
          </a:p>
          <a:p>
            <a:pPr defTabSz="685800">
              <a:defRPr/>
            </a:pPr>
            <a:r>
              <a:rPr lang="fr-FR" sz="1200" b="1" dirty="0"/>
              <a:t>2010 - 2015 │ </a:t>
            </a:r>
            <a:r>
              <a:rPr lang="fr-FR" sz="1200" b="1" dirty="0" err="1" smtClean="0"/>
              <a:t>Posizione</a:t>
            </a:r>
            <a:r>
              <a:rPr lang="fr-FR" sz="1200" b="1" dirty="0" smtClean="0"/>
              <a:t> </a:t>
            </a:r>
            <a:r>
              <a:rPr lang="fr-FR" sz="1200" b="1" dirty="0"/>
              <a:t>– Società – </a:t>
            </a:r>
            <a:r>
              <a:rPr lang="fr-FR" sz="1200" b="1" dirty="0" err="1" smtClean="0"/>
              <a:t>Città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b="1" dirty="0" smtClean="0"/>
              <a:t/>
            </a:r>
            <a:br>
              <a:rPr lang="fr-FR" sz="1050" b="1" dirty="0" smtClean="0"/>
            </a:br>
            <a:r>
              <a:rPr lang="fr-FR" sz="1200" b="1" dirty="0"/>
              <a:t>2010 - 2015 │ </a:t>
            </a:r>
            <a:r>
              <a:rPr lang="fr-FR" sz="1200" b="1" dirty="0" err="1" smtClean="0"/>
              <a:t>Posizione</a:t>
            </a:r>
            <a:r>
              <a:rPr lang="fr-FR" sz="1200" b="1" dirty="0" smtClean="0"/>
              <a:t> </a:t>
            </a:r>
            <a:r>
              <a:rPr lang="fr-FR" sz="1200" b="1" dirty="0"/>
              <a:t>– Società – </a:t>
            </a:r>
            <a:r>
              <a:rPr lang="fr-FR" sz="1200" b="1" dirty="0" err="1"/>
              <a:t>Città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</a:t>
            </a:r>
          </a:p>
          <a:p>
            <a:pPr defTabSz="685800">
              <a:defRPr/>
            </a:pPr>
            <a:endParaRPr lang="fr-FR" sz="1050" dirty="0"/>
          </a:p>
        </p:txBody>
      </p:sp>
      <p:sp>
        <p:nvSpPr>
          <p:cNvPr id="58" name="ZoneTexte 57"/>
          <p:cNvSpPr txBox="1"/>
          <p:nvPr/>
        </p:nvSpPr>
        <p:spPr>
          <a:xfrm>
            <a:off x="225488" y="7283663"/>
            <a:ext cx="2342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Times New Roman" charset="0"/>
                <a:ea typeface="Times New Roman" charset="0"/>
                <a:cs typeface="Times New Roman" charset="0"/>
              </a:rPr>
              <a:t>ESPERIENZA</a:t>
            </a:r>
            <a:endParaRPr lang="fr-FR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5541" y="7220088"/>
            <a:ext cx="204134" cy="34717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3646" y="5220891"/>
            <a:ext cx="221842" cy="18435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163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36</cp:revision>
  <dcterms:created xsi:type="dcterms:W3CDTF">2017-01-23T13:13:08Z</dcterms:created>
  <dcterms:modified xsi:type="dcterms:W3CDTF">2019-01-23T14:08:21Z</dcterms:modified>
</cp:coreProperties>
</file>