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1BB"/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20"/>
    <p:restoredTop sz="94595"/>
  </p:normalViewPr>
  <p:slideViewPr>
    <p:cSldViewPr snapToGrid="0" snapToObjects="1">
      <p:cViewPr>
        <p:scale>
          <a:sx n="86" d="100"/>
          <a:sy n="86" d="100"/>
        </p:scale>
        <p:origin x="1722" y="-2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9"/>
          <p:cNvSpPr txBox="1"/>
          <p:nvPr/>
        </p:nvSpPr>
        <p:spPr>
          <a:xfrm>
            <a:off x="139231" y="179173"/>
            <a:ext cx="5278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 smtClean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M</a:t>
            </a:r>
            <a:r>
              <a:rPr lang="fr-FR" sz="4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uchel</a:t>
            </a:r>
            <a:r>
              <a:rPr lang="fr-FR" sz="4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4000" dirty="0" smtClean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D</a:t>
            </a:r>
            <a:r>
              <a:rPr lang="fr-FR" sz="4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upont</a:t>
            </a:r>
            <a:endParaRPr lang="fr-FR" sz="40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39231" y="874005"/>
            <a:ext cx="24472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err="1">
                <a:ea typeface="Times New Roman" charset="0"/>
                <a:cs typeface="Times New Roman" charset="0"/>
              </a:rPr>
              <a:t>Titolo</a:t>
            </a:r>
            <a:r>
              <a:rPr lang="fr-FR" sz="2000" dirty="0">
                <a:ea typeface="Times New Roman" charset="0"/>
                <a:cs typeface="Times New Roman" charset="0"/>
              </a:rPr>
              <a:t> </a:t>
            </a:r>
            <a:r>
              <a:rPr lang="fr-FR" sz="2000" dirty="0" err="1">
                <a:ea typeface="Times New Roman" charset="0"/>
                <a:cs typeface="Times New Roman" charset="0"/>
              </a:rPr>
              <a:t>della</a:t>
            </a:r>
            <a:r>
              <a:rPr lang="fr-FR" sz="2000" dirty="0">
                <a:ea typeface="Times New Roman" charset="0"/>
                <a:cs typeface="Times New Roman" charset="0"/>
              </a:rPr>
              <a:t> </a:t>
            </a:r>
            <a:r>
              <a:rPr lang="fr-FR" sz="2000" dirty="0" err="1">
                <a:ea typeface="Times New Roman" charset="0"/>
                <a:cs typeface="Times New Roman" charset="0"/>
              </a:rPr>
              <a:t>posizione</a:t>
            </a:r>
            <a:r>
              <a:rPr lang="fr-FR" sz="2000" dirty="0">
                <a:ea typeface="Times New Roman" charset="0"/>
                <a:cs typeface="Times New Roman" charset="0"/>
              </a:rPr>
              <a:t> 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sp>
        <p:nvSpPr>
          <p:cNvPr id="71" name="ZoneTexte 9"/>
          <p:cNvSpPr txBox="1"/>
          <p:nvPr/>
        </p:nvSpPr>
        <p:spPr>
          <a:xfrm>
            <a:off x="139231" y="1287169"/>
            <a:ext cx="6918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Telefono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: 000 111 333 - Email: name@mail.com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- </a:t>
            </a:r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Indirizzo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: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12 Street Name,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Roma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9230" y="1674225"/>
            <a:ext cx="71759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>
              <a:defRPr/>
            </a:pP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ante vitae ex. Sed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molestie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varius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erat a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Vivamus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efficitur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diam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suscipit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est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suscipit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139230" y="2671763"/>
            <a:ext cx="717596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850738"/>
              </p:ext>
            </p:extLst>
          </p:nvPr>
        </p:nvGraphicFramePr>
        <p:xfrm>
          <a:off x="139229" y="2838305"/>
          <a:ext cx="7175971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62"/>
                <a:gridCol w="1382873"/>
                <a:gridCol w="4877236"/>
              </a:tblGrid>
              <a:tr h="370840">
                <a:tc rowSpan="6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</a:rPr>
                        <a:t>ESPERIENZA</a:t>
                      </a:r>
                      <a:endParaRPr lang="fr-FR" sz="20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b="0" dirty="0" smtClean="0"/>
                        <a:t>2010-2015</a:t>
                      </a:r>
                      <a:endParaRPr lang="fr-FR" sz="1200" b="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Posizione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– Società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Città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Lorem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dolor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sit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amet</a:t>
                      </a:r>
                      <a:r>
                        <a:rPr lang="fr-FR" sz="1200" dirty="0" smtClean="0"/>
                        <a:t>, </a:t>
                      </a:r>
                      <a:r>
                        <a:rPr lang="fr-FR" sz="1200" dirty="0" err="1" smtClean="0"/>
                        <a:t>consectetur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adipiscing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elit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Morbi</a:t>
                      </a:r>
                      <a:r>
                        <a:rPr lang="fr-FR" sz="1200" dirty="0" smtClean="0"/>
                        <a:t> tristique </a:t>
                      </a:r>
                      <a:r>
                        <a:rPr lang="fr-FR" sz="1200" dirty="0" err="1" smtClean="0"/>
                        <a:t>sapien</a:t>
                      </a:r>
                      <a:r>
                        <a:rPr lang="fr-FR" sz="1200" dirty="0" smtClean="0"/>
                        <a:t> nec </a:t>
                      </a:r>
                      <a:r>
                        <a:rPr lang="fr-FR" sz="1200" dirty="0" err="1" smtClean="0"/>
                        <a:t>nulla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rutrum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imperdiet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Nullam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faucibus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augue</a:t>
                      </a:r>
                      <a:r>
                        <a:rPr lang="fr-FR" sz="1200" dirty="0" smtClean="0"/>
                        <a:t> id </a:t>
                      </a:r>
                      <a:r>
                        <a:rPr lang="fr-FR" sz="1200" dirty="0" err="1" smtClean="0"/>
                        <a:t>velit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luctus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maximus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Interdum</a:t>
                      </a:r>
                      <a:r>
                        <a:rPr lang="fr-FR" sz="1200" dirty="0" smtClean="0"/>
                        <a:t> et </a:t>
                      </a:r>
                      <a:r>
                        <a:rPr lang="fr-FR" sz="1200" dirty="0" err="1" smtClean="0"/>
                        <a:t>malesuada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fames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ac</a:t>
                      </a:r>
                      <a:r>
                        <a:rPr lang="fr-FR" sz="1200" dirty="0" smtClean="0"/>
                        <a:t> ante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primis</a:t>
                      </a:r>
                      <a:r>
                        <a:rPr lang="fr-FR" sz="1200" dirty="0" smtClean="0"/>
                        <a:t> in </a:t>
                      </a:r>
                      <a:r>
                        <a:rPr lang="fr-FR" sz="1200" dirty="0" err="1" smtClean="0"/>
                        <a:t>faucibus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Etiam</a:t>
                      </a:r>
                      <a:r>
                        <a:rPr lang="fr-FR" sz="1200" dirty="0" smtClean="0"/>
                        <a:t> bibendum, ante nec </a:t>
                      </a:r>
                      <a:r>
                        <a:rPr lang="fr-FR" sz="1200" dirty="0" err="1" smtClean="0"/>
                        <a:t>luctus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posuere</a:t>
                      </a:r>
                      <a:r>
                        <a:rPr lang="fr-FR" sz="1200" dirty="0" smtClean="0"/>
                        <a:t>.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2010-2015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Posizione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– Società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Città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Lorem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dolor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sit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amet</a:t>
                      </a:r>
                      <a:r>
                        <a:rPr lang="fr-FR" sz="1200" dirty="0" smtClean="0"/>
                        <a:t>, </a:t>
                      </a:r>
                      <a:r>
                        <a:rPr lang="fr-FR" sz="1200" dirty="0" err="1" smtClean="0"/>
                        <a:t>consectetur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adipiscing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elit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Morbi</a:t>
                      </a:r>
                      <a:r>
                        <a:rPr lang="fr-FR" sz="1200" dirty="0" smtClean="0"/>
                        <a:t> tristique </a:t>
                      </a:r>
                      <a:r>
                        <a:rPr lang="fr-FR" sz="1200" dirty="0" err="1" smtClean="0"/>
                        <a:t>sapien</a:t>
                      </a:r>
                      <a:r>
                        <a:rPr lang="fr-FR" sz="1200" dirty="0" smtClean="0"/>
                        <a:t> nec </a:t>
                      </a:r>
                      <a:r>
                        <a:rPr lang="fr-FR" sz="1200" dirty="0" err="1" smtClean="0"/>
                        <a:t>nulla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rutrum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imperdiet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Nullam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faucibus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augue</a:t>
                      </a:r>
                      <a:r>
                        <a:rPr lang="fr-FR" sz="1200" dirty="0" smtClean="0"/>
                        <a:t> id </a:t>
                      </a:r>
                      <a:r>
                        <a:rPr lang="fr-FR" sz="1200" dirty="0" err="1" smtClean="0"/>
                        <a:t>velit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luctus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maximus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Interdum</a:t>
                      </a:r>
                      <a:r>
                        <a:rPr lang="fr-FR" sz="1200" dirty="0" smtClean="0"/>
                        <a:t> et </a:t>
                      </a:r>
                      <a:r>
                        <a:rPr lang="fr-FR" sz="1200" dirty="0" err="1" smtClean="0"/>
                        <a:t>malesuada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fames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ac</a:t>
                      </a:r>
                      <a:r>
                        <a:rPr lang="fr-FR" sz="1200" dirty="0" smtClean="0"/>
                        <a:t> ante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primis</a:t>
                      </a:r>
                      <a:r>
                        <a:rPr lang="fr-FR" sz="1200" dirty="0" smtClean="0"/>
                        <a:t> in </a:t>
                      </a:r>
                      <a:r>
                        <a:rPr lang="fr-FR" sz="1200" dirty="0" err="1" smtClean="0"/>
                        <a:t>faucibus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Etiam</a:t>
                      </a:r>
                      <a:r>
                        <a:rPr lang="fr-FR" sz="1200" dirty="0" smtClean="0"/>
                        <a:t> bibendum, ante nec </a:t>
                      </a:r>
                      <a:r>
                        <a:rPr lang="fr-FR" sz="1200" dirty="0" err="1" smtClean="0"/>
                        <a:t>luctus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posuere</a:t>
                      </a:r>
                      <a:r>
                        <a:rPr lang="fr-FR" sz="1200" dirty="0" smtClean="0"/>
                        <a:t>.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2010-2015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Posizione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– Società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Città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Lorem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dolor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sit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amet</a:t>
                      </a:r>
                      <a:r>
                        <a:rPr lang="fr-FR" sz="1200" dirty="0" smtClean="0"/>
                        <a:t>, </a:t>
                      </a:r>
                      <a:r>
                        <a:rPr lang="fr-FR" sz="1200" dirty="0" err="1" smtClean="0"/>
                        <a:t>consectetur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adipiscing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elit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Morbi</a:t>
                      </a:r>
                      <a:r>
                        <a:rPr lang="fr-FR" sz="1200" dirty="0" smtClean="0"/>
                        <a:t> tristique </a:t>
                      </a:r>
                      <a:r>
                        <a:rPr lang="fr-FR" sz="1200" dirty="0" err="1" smtClean="0"/>
                        <a:t>sapien</a:t>
                      </a:r>
                      <a:r>
                        <a:rPr lang="fr-FR" sz="1200" dirty="0" smtClean="0"/>
                        <a:t> nec </a:t>
                      </a:r>
                      <a:r>
                        <a:rPr lang="fr-FR" sz="1200" dirty="0" err="1" smtClean="0"/>
                        <a:t>nulla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rutrum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imperdiet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Nullam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faucibus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augue</a:t>
                      </a:r>
                      <a:r>
                        <a:rPr lang="fr-FR" sz="1200" dirty="0" smtClean="0"/>
                        <a:t> id </a:t>
                      </a:r>
                      <a:r>
                        <a:rPr lang="fr-FR" sz="1200" dirty="0" err="1" smtClean="0"/>
                        <a:t>velit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luctus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maximus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Interdum</a:t>
                      </a:r>
                      <a:r>
                        <a:rPr lang="fr-FR" sz="1200" dirty="0" smtClean="0"/>
                        <a:t> et </a:t>
                      </a:r>
                      <a:r>
                        <a:rPr lang="fr-FR" sz="1200" dirty="0" err="1" smtClean="0"/>
                        <a:t>malesuada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fames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ac</a:t>
                      </a:r>
                      <a:r>
                        <a:rPr lang="fr-FR" sz="1200" dirty="0" smtClean="0"/>
                        <a:t> ante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primis</a:t>
                      </a:r>
                      <a:r>
                        <a:rPr lang="fr-FR" sz="1200" dirty="0" smtClean="0"/>
                        <a:t> in </a:t>
                      </a:r>
                      <a:r>
                        <a:rPr lang="fr-FR" sz="1200" dirty="0" err="1" smtClean="0"/>
                        <a:t>faucibus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Etiam</a:t>
                      </a:r>
                      <a:r>
                        <a:rPr lang="fr-FR" sz="1200" dirty="0" smtClean="0"/>
                        <a:t> bibendum, ante nec </a:t>
                      </a:r>
                      <a:r>
                        <a:rPr lang="fr-FR" sz="1200" dirty="0" err="1" smtClean="0"/>
                        <a:t>luctus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posuere</a:t>
                      </a:r>
                      <a:r>
                        <a:rPr lang="fr-FR" sz="1200" dirty="0" smtClean="0"/>
                        <a:t>.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76" name="Connecteur droit 75"/>
          <p:cNvCxnSpPr/>
          <p:nvPr/>
        </p:nvCxnSpPr>
        <p:spPr>
          <a:xfrm>
            <a:off x="139230" y="6419704"/>
            <a:ext cx="717596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Tableau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996866"/>
              </p:ext>
            </p:extLst>
          </p:nvPr>
        </p:nvGraphicFramePr>
        <p:xfrm>
          <a:off x="139229" y="6586246"/>
          <a:ext cx="7175971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62"/>
                <a:gridCol w="1382873"/>
                <a:gridCol w="4877236"/>
              </a:tblGrid>
              <a:tr h="370840">
                <a:tc row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</a:rPr>
                        <a:t>FORMAZIONE</a:t>
                      </a:r>
                      <a:endParaRPr lang="fr-FR" sz="20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b="0" dirty="0" smtClean="0"/>
                        <a:t>2005</a:t>
                      </a:r>
                      <a:endParaRPr lang="fr-FR" sz="1200" b="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Laurea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Università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Lorem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dolor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sit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amet</a:t>
                      </a:r>
                      <a:r>
                        <a:rPr lang="fr-FR" sz="1200" dirty="0" smtClean="0"/>
                        <a:t>, </a:t>
                      </a:r>
                      <a:r>
                        <a:rPr lang="fr-FR" sz="1200" dirty="0" err="1" smtClean="0"/>
                        <a:t>consectetur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adipiscing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elit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Morbi</a:t>
                      </a:r>
                      <a:r>
                        <a:rPr lang="fr-FR" sz="1200" dirty="0" smtClean="0"/>
                        <a:t> tristique </a:t>
                      </a:r>
                      <a:r>
                        <a:rPr lang="fr-FR" sz="1200" dirty="0" err="1" smtClean="0"/>
                        <a:t>sapien</a:t>
                      </a:r>
                      <a:r>
                        <a:rPr lang="fr-FR" sz="1200" dirty="0" smtClean="0"/>
                        <a:t> nec </a:t>
                      </a:r>
                      <a:r>
                        <a:rPr lang="fr-FR" sz="1200" dirty="0" err="1" smtClean="0"/>
                        <a:t>nulla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rutrum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imperdiet</a:t>
                      </a:r>
                      <a:r>
                        <a:rPr lang="fr-FR" sz="1200" dirty="0" smtClean="0"/>
                        <a:t>. 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2004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Laurea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Università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Lorem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dolor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sit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amet</a:t>
                      </a:r>
                      <a:r>
                        <a:rPr lang="fr-FR" sz="1200" dirty="0" smtClean="0"/>
                        <a:t>, </a:t>
                      </a:r>
                      <a:r>
                        <a:rPr lang="fr-FR" sz="1200" dirty="0" err="1" smtClean="0"/>
                        <a:t>consectetur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adipiscing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elit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Morbi</a:t>
                      </a:r>
                      <a:r>
                        <a:rPr lang="fr-FR" sz="1200" dirty="0" smtClean="0"/>
                        <a:t> tristique </a:t>
                      </a:r>
                      <a:r>
                        <a:rPr lang="fr-FR" sz="1200" dirty="0" err="1" smtClean="0"/>
                        <a:t>sapien</a:t>
                      </a:r>
                      <a:r>
                        <a:rPr lang="fr-FR" sz="1200" dirty="0" smtClean="0"/>
                        <a:t> nec </a:t>
                      </a:r>
                      <a:r>
                        <a:rPr lang="fr-FR" sz="1200" dirty="0" err="1" smtClean="0"/>
                        <a:t>nulla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rutrum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imperdiet</a:t>
                      </a:r>
                      <a:r>
                        <a:rPr lang="fr-FR" sz="1200" dirty="0" smtClean="0"/>
                        <a:t>. 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9" name="Tableau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639479"/>
              </p:ext>
            </p:extLst>
          </p:nvPr>
        </p:nvGraphicFramePr>
        <p:xfrm>
          <a:off x="160419" y="8408867"/>
          <a:ext cx="3636545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6545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Competenze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professionale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Amministrazione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Contabilità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cambiamento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0" name="Tableau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436254"/>
              </p:ext>
            </p:extLst>
          </p:nvPr>
        </p:nvGraphicFramePr>
        <p:xfrm>
          <a:off x="3949187" y="8408867"/>
          <a:ext cx="3366012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601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Personalità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Organizzato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9" name="Rectangle à coins arrondis 8"/>
          <p:cNvSpPr/>
          <p:nvPr/>
        </p:nvSpPr>
        <p:spPr>
          <a:xfrm>
            <a:off x="5709367" y="8841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à coins arrondis 118"/>
          <p:cNvSpPr/>
          <p:nvPr/>
        </p:nvSpPr>
        <p:spPr>
          <a:xfrm>
            <a:off x="5922864" y="8841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à coins arrondis 119"/>
          <p:cNvSpPr/>
          <p:nvPr/>
        </p:nvSpPr>
        <p:spPr>
          <a:xfrm>
            <a:off x="6136361" y="8841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à coins arrondis 120"/>
          <p:cNvSpPr/>
          <p:nvPr/>
        </p:nvSpPr>
        <p:spPr>
          <a:xfrm>
            <a:off x="6349858" y="8841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à coins arrondis 121"/>
          <p:cNvSpPr/>
          <p:nvPr/>
        </p:nvSpPr>
        <p:spPr>
          <a:xfrm>
            <a:off x="6565866" y="8841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Rectangle à coins arrondis 122"/>
          <p:cNvSpPr/>
          <p:nvPr/>
        </p:nvSpPr>
        <p:spPr>
          <a:xfrm>
            <a:off x="6779363" y="8841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à coins arrondis 123"/>
          <p:cNvSpPr/>
          <p:nvPr/>
        </p:nvSpPr>
        <p:spPr>
          <a:xfrm>
            <a:off x="6986006" y="8841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à coins arrondis 124"/>
          <p:cNvSpPr/>
          <p:nvPr/>
        </p:nvSpPr>
        <p:spPr>
          <a:xfrm>
            <a:off x="7173423" y="884160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à coins arrondis 125"/>
          <p:cNvSpPr/>
          <p:nvPr/>
        </p:nvSpPr>
        <p:spPr>
          <a:xfrm>
            <a:off x="5709367" y="9082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Rectangle à coins arrondis 166"/>
          <p:cNvSpPr/>
          <p:nvPr/>
        </p:nvSpPr>
        <p:spPr>
          <a:xfrm>
            <a:off x="5922864" y="9082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Rectangle à coins arrondis 168"/>
          <p:cNvSpPr/>
          <p:nvPr/>
        </p:nvSpPr>
        <p:spPr>
          <a:xfrm>
            <a:off x="6136361" y="9082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Rectangle à coins arrondis 176"/>
          <p:cNvSpPr/>
          <p:nvPr/>
        </p:nvSpPr>
        <p:spPr>
          <a:xfrm>
            <a:off x="6349858" y="9082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Rectangle à coins arrondis 178"/>
          <p:cNvSpPr/>
          <p:nvPr/>
        </p:nvSpPr>
        <p:spPr>
          <a:xfrm>
            <a:off x="6565866" y="9082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Rectangle à coins arrondis 179"/>
          <p:cNvSpPr/>
          <p:nvPr/>
        </p:nvSpPr>
        <p:spPr>
          <a:xfrm>
            <a:off x="6779363" y="9082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Rectangle à coins arrondis 180"/>
          <p:cNvSpPr/>
          <p:nvPr/>
        </p:nvSpPr>
        <p:spPr>
          <a:xfrm>
            <a:off x="6986006" y="9082582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Rectangle à coins arrondis 181"/>
          <p:cNvSpPr/>
          <p:nvPr/>
        </p:nvSpPr>
        <p:spPr>
          <a:xfrm>
            <a:off x="7173423" y="9082582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Rectangle à coins arrondis 182"/>
          <p:cNvSpPr/>
          <p:nvPr/>
        </p:nvSpPr>
        <p:spPr>
          <a:xfrm>
            <a:off x="5709367" y="9341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Rectangle à coins arrondis 183"/>
          <p:cNvSpPr/>
          <p:nvPr/>
        </p:nvSpPr>
        <p:spPr>
          <a:xfrm>
            <a:off x="5922864" y="9341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Rectangle à coins arrondis 184"/>
          <p:cNvSpPr/>
          <p:nvPr/>
        </p:nvSpPr>
        <p:spPr>
          <a:xfrm>
            <a:off x="6136361" y="9341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Rectangle à coins arrondis 185"/>
          <p:cNvSpPr/>
          <p:nvPr/>
        </p:nvSpPr>
        <p:spPr>
          <a:xfrm>
            <a:off x="6349858" y="9341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Rectangle à coins arrondis 186"/>
          <p:cNvSpPr/>
          <p:nvPr/>
        </p:nvSpPr>
        <p:spPr>
          <a:xfrm>
            <a:off x="6565866" y="9341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Rectangle à coins arrondis 187"/>
          <p:cNvSpPr/>
          <p:nvPr/>
        </p:nvSpPr>
        <p:spPr>
          <a:xfrm>
            <a:off x="6779363" y="934111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Rectangle à coins arrondis 188"/>
          <p:cNvSpPr/>
          <p:nvPr/>
        </p:nvSpPr>
        <p:spPr>
          <a:xfrm>
            <a:off x="6986006" y="934111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Rectangle à coins arrondis 189"/>
          <p:cNvSpPr/>
          <p:nvPr/>
        </p:nvSpPr>
        <p:spPr>
          <a:xfrm>
            <a:off x="7173423" y="934111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Rectangle à coins arrondis 190"/>
          <p:cNvSpPr/>
          <p:nvPr/>
        </p:nvSpPr>
        <p:spPr>
          <a:xfrm>
            <a:off x="5709367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Rectangle à coins arrondis 191"/>
          <p:cNvSpPr/>
          <p:nvPr/>
        </p:nvSpPr>
        <p:spPr>
          <a:xfrm>
            <a:off x="5922864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Rectangle à coins arrondis 192"/>
          <p:cNvSpPr/>
          <p:nvPr/>
        </p:nvSpPr>
        <p:spPr>
          <a:xfrm>
            <a:off x="6136361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Rectangle à coins arrondis 193"/>
          <p:cNvSpPr/>
          <p:nvPr/>
        </p:nvSpPr>
        <p:spPr>
          <a:xfrm>
            <a:off x="6349858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Rectangle à coins arrondis 194"/>
          <p:cNvSpPr/>
          <p:nvPr/>
        </p:nvSpPr>
        <p:spPr>
          <a:xfrm>
            <a:off x="6565866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Rectangle à coins arrondis 195"/>
          <p:cNvSpPr/>
          <p:nvPr/>
        </p:nvSpPr>
        <p:spPr>
          <a:xfrm>
            <a:off x="6779363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Rectangle à coins arrondis 196"/>
          <p:cNvSpPr/>
          <p:nvPr/>
        </p:nvSpPr>
        <p:spPr>
          <a:xfrm>
            <a:off x="6986006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Rectangle à coins arrondis 197"/>
          <p:cNvSpPr/>
          <p:nvPr/>
        </p:nvSpPr>
        <p:spPr>
          <a:xfrm>
            <a:off x="7173423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Rectangle à coins arrondis 198"/>
          <p:cNvSpPr/>
          <p:nvPr/>
        </p:nvSpPr>
        <p:spPr>
          <a:xfrm>
            <a:off x="2153246" y="8869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" name="Rectangle à coins arrondis 199"/>
          <p:cNvSpPr/>
          <p:nvPr/>
        </p:nvSpPr>
        <p:spPr>
          <a:xfrm>
            <a:off x="2366743" y="8869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Rectangle à coins arrondis 200"/>
          <p:cNvSpPr/>
          <p:nvPr/>
        </p:nvSpPr>
        <p:spPr>
          <a:xfrm>
            <a:off x="2580240" y="8869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" name="Rectangle à coins arrondis 201"/>
          <p:cNvSpPr/>
          <p:nvPr/>
        </p:nvSpPr>
        <p:spPr>
          <a:xfrm>
            <a:off x="2793737" y="8869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Rectangle à coins arrondis 202"/>
          <p:cNvSpPr/>
          <p:nvPr/>
        </p:nvSpPr>
        <p:spPr>
          <a:xfrm>
            <a:off x="3009745" y="8869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" name="Rectangle à coins arrondis 203"/>
          <p:cNvSpPr/>
          <p:nvPr/>
        </p:nvSpPr>
        <p:spPr>
          <a:xfrm>
            <a:off x="3223242" y="8869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Rectangle à coins arrondis 204"/>
          <p:cNvSpPr/>
          <p:nvPr/>
        </p:nvSpPr>
        <p:spPr>
          <a:xfrm>
            <a:off x="3429885" y="8869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Rectangle à coins arrondis 205"/>
          <p:cNvSpPr/>
          <p:nvPr/>
        </p:nvSpPr>
        <p:spPr>
          <a:xfrm>
            <a:off x="3617302" y="886960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Rectangle à coins arrondis 206"/>
          <p:cNvSpPr/>
          <p:nvPr/>
        </p:nvSpPr>
        <p:spPr>
          <a:xfrm>
            <a:off x="2153246" y="9110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Rectangle à coins arrondis 207"/>
          <p:cNvSpPr/>
          <p:nvPr/>
        </p:nvSpPr>
        <p:spPr>
          <a:xfrm>
            <a:off x="2366743" y="9110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Rectangle à coins arrondis 208"/>
          <p:cNvSpPr/>
          <p:nvPr/>
        </p:nvSpPr>
        <p:spPr>
          <a:xfrm>
            <a:off x="2580240" y="9110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Rectangle à coins arrondis 209"/>
          <p:cNvSpPr/>
          <p:nvPr/>
        </p:nvSpPr>
        <p:spPr>
          <a:xfrm>
            <a:off x="2793737" y="9110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Rectangle à coins arrondis 210"/>
          <p:cNvSpPr/>
          <p:nvPr/>
        </p:nvSpPr>
        <p:spPr>
          <a:xfrm>
            <a:off x="3009745" y="9110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Rectangle à coins arrondis 211"/>
          <p:cNvSpPr/>
          <p:nvPr/>
        </p:nvSpPr>
        <p:spPr>
          <a:xfrm>
            <a:off x="3223242" y="9110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Rectangle à coins arrondis 212"/>
          <p:cNvSpPr/>
          <p:nvPr/>
        </p:nvSpPr>
        <p:spPr>
          <a:xfrm>
            <a:off x="3429885" y="9110582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Rectangle à coins arrondis 213"/>
          <p:cNvSpPr/>
          <p:nvPr/>
        </p:nvSpPr>
        <p:spPr>
          <a:xfrm>
            <a:off x="3617302" y="9110582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Rectangle à coins arrondis 214"/>
          <p:cNvSpPr/>
          <p:nvPr/>
        </p:nvSpPr>
        <p:spPr>
          <a:xfrm>
            <a:off x="2153246" y="9369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Rectangle à coins arrondis 215"/>
          <p:cNvSpPr/>
          <p:nvPr/>
        </p:nvSpPr>
        <p:spPr>
          <a:xfrm>
            <a:off x="2366743" y="9369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Rectangle à coins arrondis 216"/>
          <p:cNvSpPr/>
          <p:nvPr/>
        </p:nvSpPr>
        <p:spPr>
          <a:xfrm>
            <a:off x="2580240" y="9369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Rectangle à coins arrondis 217"/>
          <p:cNvSpPr/>
          <p:nvPr/>
        </p:nvSpPr>
        <p:spPr>
          <a:xfrm>
            <a:off x="2793737" y="9369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Rectangle à coins arrondis 218"/>
          <p:cNvSpPr/>
          <p:nvPr/>
        </p:nvSpPr>
        <p:spPr>
          <a:xfrm>
            <a:off x="3009745" y="9369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Rectangle à coins arrondis 219"/>
          <p:cNvSpPr/>
          <p:nvPr/>
        </p:nvSpPr>
        <p:spPr>
          <a:xfrm>
            <a:off x="3223242" y="936911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Rectangle à coins arrondis 220"/>
          <p:cNvSpPr/>
          <p:nvPr/>
        </p:nvSpPr>
        <p:spPr>
          <a:xfrm>
            <a:off x="3429885" y="936911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Rectangle à coins arrondis 221"/>
          <p:cNvSpPr/>
          <p:nvPr/>
        </p:nvSpPr>
        <p:spPr>
          <a:xfrm>
            <a:off x="3617302" y="936911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Rectangle à coins arrondis 222"/>
          <p:cNvSpPr/>
          <p:nvPr/>
        </p:nvSpPr>
        <p:spPr>
          <a:xfrm>
            <a:off x="2153246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Rectangle à coins arrondis 223"/>
          <p:cNvSpPr/>
          <p:nvPr/>
        </p:nvSpPr>
        <p:spPr>
          <a:xfrm>
            <a:off x="2366743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Rectangle à coins arrondis 224"/>
          <p:cNvSpPr/>
          <p:nvPr/>
        </p:nvSpPr>
        <p:spPr>
          <a:xfrm>
            <a:off x="2580240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Rectangle à coins arrondis 225"/>
          <p:cNvSpPr/>
          <p:nvPr/>
        </p:nvSpPr>
        <p:spPr>
          <a:xfrm>
            <a:off x="2793737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Rectangle à coins arrondis 226"/>
          <p:cNvSpPr/>
          <p:nvPr/>
        </p:nvSpPr>
        <p:spPr>
          <a:xfrm>
            <a:off x="3009745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Rectangle à coins arrondis 227"/>
          <p:cNvSpPr/>
          <p:nvPr/>
        </p:nvSpPr>
        <p:spPr>
          <a:xfrm>
            <a:off x="3223242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Rectangle à coins arrondis 228"/>
          <p:cNvSpPr/>
          <p:nvPr/>
        </p:nvSpPr>
        <p:spPr>
          <a:xfrm>
            <a:off x="3429885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Rectangle à coins arrondis 229"/>
          <p:cNvSpPr/>
          <p:nvPr/>
        </p:nvSpPr>
        <p:spPr>
          <a:xfrm>
            <a:off x="3617302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951436"/>
              </p:ext>
            </p:extLst>
          </p:nvPr>
        </p:nvGraphicFramePr>
        <p:xfrm>
          <a:off x="182897" y="10086261"/>
          <a:ext cx="7132306" cy="372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520"/>
                <a:gridCol w="786421"/>
                <a:gridCol w="1785937"/>
                <a:gridCol w="3400428"/>
              </a:tblGrid>
              <a:tr h="372189">
                <a:tc>
                  <a:txBody>
                    <a:bodyPr/>
                    <a:lstStyle/>
                    <a:p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Lingue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Inglese</a:t>
                      </a:r>
                      <a:endParaRPr lang="fr-FR" sz="11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Francese</a:t>
                      </a:r>
                      <a:endParaRPr lang="fr-FR" sz="11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972310" y="10190375"/>
            <a:ext cx="1835637" cy="1696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Rectangle 230"/>
          <p:cNvSpPr/>
          <p:nvPr/>
        </p:nvSpPr>
        <p:spPr>
          <a:xfrm>
            <a:off x="4636770" y="10187513"/>
            <a:ext cx="1835637" cy="1696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Rectangle 231"/>
          <p:cNvSpPr/>
          <p:nvPr/>
        </p:nvSpPr>
        <p:spPr>
          <a:xfrm>
            <a:off x="1972310" y="10187513"/>
            <a:ext cx="1525671" cy="169683"/>
          </a:xfrm>
          <a:prstGeom prst="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Rectangle 232"/>
          <p:cNvSpPr/>
          <p:nvPr/>
        </p:nvSpPr>
        <p:spPr>
          <a:xfrm>
            <a:off x="4636770" y="10187513"/>
            <a:ext cx="1713088" cy="169683"/>
          </a:xfrm>
          <a:prstGeom prst="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312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49</cp:revision>
  <dcterms:created xsi:type="dcterms:W3CDTF">2017-01-23T13:13:08Z</dcterms:created>
  <dcterms:modified xsi:type="dcterms:W3CDTF">2019-01-16T20:32:18Z</dcterms:modified>
</cp:coreProperties>
</file>