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852"/>
    <a:srgbClr val="5F7897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95" d="100"/>
          <a:sy n="95" d="100"/>
        </p:scale>
        <p:origin x="1134" y="-329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" y="9058726"/>
            <a:ext cx="4965190" cy="1629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90950" y="2962840"/>
            <a:ext cx="3771899" cy="5537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65192" y="8503920"/>
            <a:ext cx="2597658" cy="2184718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850" cy="2754784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9095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err="1" smtClean="0"/>
              <a:t>Formazione</a:t>
            </a:r>
            <a:r>
              <a:rPr lang="en-US" sz="2800" b="1" i="1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	</a:t>
            </a:r>
            <a:r>
              <a:rPr lang="en-US" sz="2800" b="1" i="1" dirty="0" err="1" smtClean="0"/>
              <a:t>Esperienza</a:t>
            </a:r>
            <a:endParaRPr lang="en-US" sz="2800" b="1" i="1" dirty="0"/>
          </a:p>
        </p:txBody>
      </p:sp>
      <p:pic>
        <p:nvPicPr>
          <p:cNvPr id="11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23046" y="2001249"/>
            <a:ext cx="1497708" cy="1507070"/>
          </a:xfrm>
          <a:prstGeom prst="round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19" name="TextBox 118"/>
          <p:cNvSpPr txBox="1"/>
          <p:nvPr/>
        </p:nvSpPr>
        <p:spPr>
          <a:xfrm>
            <a:off x="330247" y="1138886"/>
            <a:ext cx="68833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7" y="2075688"/>
            <a:ext cx="243074" cy="243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" y="2373626"/>
            <a:ext cx="243464" cy="243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08" y="2075688"/>
            <a:ext cx="243075" cy="2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03" y="2373626"/>
            <a:ext cx="244280" cy="244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406" y="2048392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name@mail.com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601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>
                <a:solidFill>
                  <a:schemeClr val="bg1"/>
                </a:solidFill>
              </a:rPr>
              <a:t>000 111 333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5479" y="2054262"/>
            <a:ext cx="265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Roma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420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 smtClean="0">
                <a:solidFill>
                  <a:schemeClr val="bg1"/>
                </a:solidFill>
              </a:rPr>
              <a:t>Facebook.com/name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0950" y="5733288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err="1"/>
              <a:t>Onorificenze</a:t>
            </a:r>
            <a:r>
              <a:rPr lang="en-US" sz="2800" b="1" i="1" dirty="0"/>
              <a:t> </a:t>
            </a:r>
            <a:endParaRPr lang="en-US" sz="28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0" y="8503920"/>
            <a:ext cx="4965192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/>
              <a:t>Competenze</a:t>
            </a:r>
            <a:r>
              <a:rPr lang="en-US" sz="2800" b="1" i="1" dirty="0" smtClean="0"/>
              <a:t> &amp; </a:t>
            </a:r>
            <a:r>
              <a:rPr lang="en-US" sz="2800" b="1" i="1" dirty="0" err="1" smtClean="0"/>
              <a:t>Lingue</a:t>
            </a:r>
            <a:endParaRPr lang="en-US" sz="2800" b="1" i="1" dirty="0"/>
          </a:p>
        </p:txBody>
      </p:sp>
      <p:graphicFrame>
        <p:nvGraphicFramePr>
          <p:cNvPr id="2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454473"/>
              </p:ext>
            </p:extLst>
          </p:nvPr>
        </p:nvGraphicFramePr>
        <p:xfrm>
          <a:off x="99197" y="3639086"/>
          <a:ext cx="3573504" cy="4650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3504"/>
              </a:tblGrid>
              <a:tr h="1638250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Gen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1999 –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Ott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569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Feb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 – Nov 2009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666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2012 –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Dic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65417"/>
              </p:ext>
            </p:extLst>
          </p:nvPr>
        </p:nvGraphicFramePr>
        <p:xfrm>
          <a:off x="3915907" y="3639086"/>
          <a:ext cx="3521984" cy="2014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11096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  <a:endParaRPr lang="fr-FR" sz="1600" b="1" baseline="0" dirty="0" err="1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2012 </a:t>
                      </a: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– 2016 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378919"/>
              </p:ext>
            </p:extLst>
          </p:nvPr>
        </p:nvGraphicFramePr>
        <p:xfrm>
          <a:off x="3915907" y="6336763"/>
          <a:ext cx="3521984" cy="2053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6708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2014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4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1664" y="9149540"/>
            <a:ext cx="240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Creativo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664" y="9421359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664" y="9702322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Google AdWords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664" y="10085753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Inglese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664" y="10347150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Francese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0040430"/>
            <a:ext cx="49651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271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557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825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7111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356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42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910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196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536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822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0271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557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4825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11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35640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6424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910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6196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536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822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271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557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825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7111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356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1642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391092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19692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36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822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271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2557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4825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111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356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642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910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196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8536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822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271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557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825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111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356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642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3910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196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536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22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04329" y="8612046"/>
            <a:ext cx="1506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RIFERIMENTI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6899" y="8950600"/>
            <a:ext cx="1160930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7128"/>
              </p:ext>
            </p:extLst>
          </p:nvPr>
        </p:nvGraphicFramePr>
        <p:xfrm>
          <a:off x="5198254" y="9102503"/>
          <a:ext cx="2118220" cy="1328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220"/>
              </a:tblGrid>
              <a:tr h="6708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Alain DUMONT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Direttore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 Marketing </a:t>
                      </a:r>
                      <a:endParaRPr lang="fr-FR" sz="9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Telefono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Jeanne </a:t>
                      </a:r>
                      <a:r>
                        <a:rPr kumimoji="0" lang="fr-FR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Frand</a:t>
                      </a: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Direttore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Commerciale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Telefono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4406" y="170446"/>
            <a:ext cx="4151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Vincent DELORMENA</a:t>
            </a:r>
            <a:endParaRPr lang="fr-FR" sz="3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61664" y="927100"/>
            <a:ext cx="65487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576</TotalTime>
  <Words>350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69</cp:revision>
  <dcterms:created xsi:type="dcterms:W3CDTF">2014-12-03T08:33:54Z</dcterms:created>
  <dcterms:modified xsi:type="dcterms:W3CDTF">2019-01-16T17:21:07Z</dcterms:modified>
</cp:coreProperties>
</file>