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586"/>
  </p:normalViewPr>
  <p:slideViewPr>
    <p:cSldViewPr snapToGrid="0" snapToObjects="1">
      <p:cViewPr>
        <p:scale>
          <a:sx n="87" d="100"/>
          <a:sy n="87" d="100"/>
        </p:scale>
        <p:origin x="1332" y="-273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80534" y="584199"/>
            <a:ext cx="1710266" cy="1710266"/>
          </a:xfrm>
          <a:prstGeom prst="ellipse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78934" y="482599"/>
            <a:ext cx="1913466" cy="1913466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986813" y="685797"/>
            <a:ext cx="1497708" cy="1507070"/>
          </a:xfrm>
          <a:prstGeom prst="ellipse">
            <a:avLst/>
          </a:prstGeom>
        </p:spPr>
      </p:pic>
      <p:sp>
        <p:nvSpPr>
          <p:cNvPr id="44" name="ZoneTexte 9"/>
          <p:cNvSpPr txBox="1"/>
          <p:nvPr/>
        </p:nvSpPr>
        <p:spPr>
          <a:xfrm>
            <a:off x="578280" y="2336047"/>
            <a:ext cx="2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rial" charset="0"/>
                <a:ea typeface="Arial" charset="0"/>
                <a:cs typeface="Arial" charset="0"/>
              </a:rPr>
              <a:t>John Doe</a:t>
            </a:r>
            <a:endParaRPr lang="fr-FR" sz="6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ZoneTexte 9"/>
          <p:cNvSpPr txBox="1"/>
          <p:nvPr/>
        </p:nvSpPr>
        <p:spPr>
          <a:xfrm>
            <a:off x="588008" y="2828489"/>
            <a:ext cx="2314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>
                <a:latin typeface="Arial" charset="0"/>
                <a:ea typeface="Arial" charset="0"/>
                <a:cs typeface="Arial" charset="0"/>
              </a:rPr>
              <a:t>Titolo</a:t>
            </a:r>
            <a:r>
              <a:rPr lang="fr-FR" sz="1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b="1" dirty="0" err="1">
                <a:latin typeface="Arial" charset="0"/>
                <a:ea typeface="Arial" charset="0"/>
                <a:cs typeface="Arial" charset="0"/>
              </a:rPr>
              <a:t>della</a:t>
            </a:r>
            <a:r>
              <a:rPr lang="fr-FR" sz="1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b="1" dirty="0" err="1" smtClean="0">
                <a:latin typeface="Arial" charset="0"/>
                <a:ea typeface="Arial" charset="0"/>
                <a:cs typeface="Arial" charset="0"/>
              </a:rPr>
              <a:t>posizione</a:t>
            </a:r>
            <a:endParaRPr lang="fr-FR" sz="2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15560" y="3681490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268133" y="-41582"/>
            <a:ext cx="0" cy="1073022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84" y="5613400"/>
            <a:ext cx="3268133" cy="50752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1801257" y="3894668"/>
            <a:ext cx="122468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ZoneTexte 9"/>
          <p:cNvSpPr txBox="1"/>
          <p:nvPr/>
        </p:nvSpPr>
        <p:spPr>
          <a:xfrm>
            <a:off x="631937" y="3695710"/>
            <a:ext cx="1360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PROFILO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410556" y="239267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6578056" y="460156"/>
            <a:ext cx="67693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9"/>
          <p:cNvSpPr txBox="1"/>
          <p:nvPr/>
        </p:nvSpPr>
        <p:spPr>
          <a:xfrm>
            <a:off x="3826932" y="253487"/>
            <a:ext cx="314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5 ANNI DI ESPERIENZA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3410556" y="2714957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5511800" y="2936602"/>
            <a:ext cx="174082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9"/>
          <p:cNvSpPr txBox="1"/>
          <p:nvPr/>
        </p:nvSpPr>
        <p:spPr>
          <a:xfrm>
            <a:off x="3826932" y="2729177"/>
            <a:ext cx="2963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ESPERIENZA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3410556" y="7567695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5565398" y="7789340"/>
            <a:ext cx="16980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9"/>
          <p:cNvSpPr txBox="1"/>
          <p:nvPr/>
        </p:nvSpPr>
        <p:spPr>
          <a:xfrm>
            <a:off x="3826932" y="7581915"/>
            <a:ext cx="2963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FORMAZIONE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15560" y="5821254"/>
            <a:ext cx="441778" cy="4417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443126" y="6034432"/>
            <a:ext cx="611083" cy="6752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ZoneTexte 9"/>
          <p:cNvSpPr txBox="1"/>
          <p:nvPr/>
        </p:nvSpPr>
        <p:spPr>
          <a:xfrm>
            <a:off x="631937" y="5835474"/>
            <a:ext cx="204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COMPETENZE</a:t>
            </a:r>
            <a:endParaRPr lang="fr-F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215560" y="8063741"/>
            <a:ext cx="441778" cy="4417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>
            <a:off x="1816602" y="8276919"/>
            <a:ext cx="1209648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ZoneTexte 9"/>
          <p:cNvSpPr txBox="1"/>
          <p:nvPr/>
        </p:nvSpPr>
        <p:spPr>
          <a:xfrm>
            <a:off x="631936" y="8077961"/>
            <a:ext cx="184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LINGUE</a:t>
            </a:r>
            <a:endParaRPr lang="fr-F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6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609444"/>
              </p:ext>
            </p:extLst>
          </p:nvPr>
        </p:nvGraphicFramePr>
        <p:xfrm>
          <a:off x="322179" y="4175955"/>
          <a:ext cx="2674574" cy="1329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054"/>
                <a:gridCol w="1614520"/>
              </a:tblGrid>
              <a:tr h="306000">
                <a:tc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NOME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John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DATA DI NASCITA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01/01/1980</a:t>
                      </a: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TELEFONO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000 111 333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r>
                        <a:rPr lang="fr-FR" sz="1050" b="1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EMAIL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name@mail.com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8" name="ZoneTexte 9"/>
          <p:cNvSpPr txBox="1"/>
          <p:nvPr/>
        </p:nvSpPr>
        <p:spPr>
          <a:xfrm>
            <a:off x="279401" y="6294346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Microsoft Office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4" name="ZoneTexte 9"/>
          <p:cNvSpPr txBox="1"/>
          <p:nvPr/>
        </p:nvSpPr>
        <p:spPr>
          <a:xfrm>
            <a:off x="279401" y="6854725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Marketing / </a:t>
            </a:r>
            <a:r>
              <a:rPr lang="fr-FR" sz="12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Vendite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5" name="ZoneTexte 9"/>
          <p:cNvSpPr txBox="1"/>
          <p:nvPr/>
        </p:nvSpPr>
        <p:spPr>
          <a:xfrm>
            <a:off x="279401" y="7345141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Leadership 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747211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908795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084180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245764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415630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581447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752599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914183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089389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541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422125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410556" y="757237"/>
            <a:ext cx="37141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Morbi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tristique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sapien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nec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rutrum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imperdiet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fr-FR" sz="1400" dirty="0" smtClean="0">
              <a:latin typeface="Arial" charset="0"/>
              <a:ea typeface="Arial" charset="0"/>
              <a:cs typeface="Arial" charset="0"/>
            </a:endParaRPr>
          </a:p>
          <a:p>
            <a:pPr defTabSz="685800">
              <a:defRPr/>
            </a:pPr>
            <a:endParaRPr lang="fr-FR" sz="1400" dirty="0" smtClean="0">
              <a:latin typeface="Arial" charset="0"/>
              <a:ea typeface="Arial" charset="0"/>
              <a:cs typeface="Arial" charset="0"/>
            </a:endParaRPr>
          </a:p>
          <a:p>
            <a:pPr defTabSz="685800">
              <a:defRPr/>
            </a:pP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Interdum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malesuada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fames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ac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ante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primis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Etiam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bibendum, ante nec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luctus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posuere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odio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semper </a:t>
            </a:r>
            <a:r>
              <a:rPr lang="fr-FR" sz="1400" dirty="0" err="1" smtClean="0">
                <a:latin typeface="Arial" charset="0"/>
                <a:ea typeface="Arial" charset="0"/>
                <a:cs typeface="Arial" charset="0"/>
              </a:rPr>
              <a:t>tortor</a:t>
            </a:r>
            <a:r>
              <a:rPr lang="fr-FR" sz="1400" dirty="0" smtClean="0">
                <a:latin typeface="Arial" charset="0"/>
                <a:ea typeface="Arial" charset="0"/>
                <a:cs typeface="Arial" charset="0"/>
              </a:rPr>
              <a:t>. </a:t>
            </a:r>
            <a:endParaRPr lang="fr-FR" sz="14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2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664907"/>
              </p:ext>
            </p:extLst>
          </p:nvPr>
        </p:nvGraphicFramePr>
        <p:xfrm>
          <a:off x="3416174" y="3238982"/>
          <a:ext cx="3896759" cy="4053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759"/>
              </a:tblGrid>
              <a:tr h="942552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Società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–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Posizione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Mar 2012 – Mar 2013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55700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Società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–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Posizione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Mar 2012 – Mar 2013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4313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Società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–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Posizione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Mar 2012 – Mar 2013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1" name="Oval 120"/>
          <p:cNvSpPr/>
          <p:nvPr/>
        </p:nvSpPr>
        <p:spPr>
          <a:xfrm>
            <a:off x="215560" y="9770774"/>
            <a:ext cx="441778" cy="4417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1685243" y="9983952"/>
            <a:ext cx="1361199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ZoneTexte 9"/>
          <p:cNvSpPr txBox="1"/>
          <p:nvPr/>
        </p:nvSpPr>
        <p:spPr>
          <a:xfrm>
            <a:off x="631936" y="9784994"/>
            <a:ext cx="184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HOBBY</a:t>
            </a:r>
            <a:endParaRPr lang="fr-F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2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77652"/>
              </p:ext>
            </p:extLst>
          </p:nvPr>
        </p:nvGraphicFramePr>
        <p:xfrm>
          <a:off x="3416174" y="8175870"/>
          <a:ext cx="3896759" cy="20600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759"/>
              </a:tblGrid>
              <a:tr h="1155700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Università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2008 – 2012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4313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Università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2012 – 2016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2" name="Oval 151"/>
          <p:cNvSpPr/>
          <p:nvPr/>
        </p:nvSpPr>
        <p:spPr>
          <a:xfrm>
            <a:off x="747211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908795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1084180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1245764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1415630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1581447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1752599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1914183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2089389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260541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2422125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747211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908795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1084180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1245764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1415630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1581447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752599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1914183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2089389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2260541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2422125" y="7648057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ZoneTexte 9"/>
          <p:cNvSpPr txBox="1"/>
          <p:nvPr/>
        </p:nvSpPr>
        <p:spPr>
          <a:xfrm>
            <a:off x="279401" y="8541676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Inglese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9" name="ZoneTexte 9"/>
          <p:cNvSpPr txBox="1"/>
          <p:nvPr/>
        </p:nvSpPr>
        <p:spPr>
          <a:xfrm>
            <a:off x="279401" y="9102055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Francese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747211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908795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1084180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1245764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1415630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1581447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1752599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1914183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2089389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2260541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2422125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747211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908795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1084180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1245764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415630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1581447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1752599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1914183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2089389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2260541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2422125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761" y="329472"/>
            <a:ext cx="261368" cy="261368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358" y="2792583"/>
            <a:ext cx="258174" cy="25817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828" y="7614596"/>
            <a:ext cx="325326" cy="32532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68" y="3769210"/>
            <a:ext cx="252162" cy="25216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90" y="5880125"/>
            <a:ext cx="322118" cy="32211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95" y="8129530"/>
            <a:ext cx="307462" cy="307462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39" y="9857352"/>
            <a:ext cx="296974" cy="296974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70" y="10225674"/>
            <a:ext cx="243517" cy="243517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305" y="10253711"/>
            <a:ext cx="228123" cy="228121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017" y="10224831"/>
            <a:ext cx="280575" cy="280575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597" y="10217251"/>
            <a:ext cx="287435" cy="287435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105" y="10219675"/>
            <a:ext cx="294425" cy="274604"/>
          </a:xfrm>
          <a:prstGeom prst="rect">
            <a:avLst/>
          </a:prstGeom>
        </p:spPr>
      </p:pic>
      <p:sp>
        <p:nvSpPr>
          <p:cNvPr id="224" name="Oval 223"/>
          <p:cNvSpPr/>
          <p:nvPr/>
        </p:nvSpPr>
        <p:spPr>
          <a:xfrm>
            <a:off x="2589131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2589131" y="6588965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2589131" y="7648057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2589131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2589131" y="8839143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391</TotalTime>
  <Words>257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48</cp:revision>
  <dcterms:created xsi:type="dcterms:W3CDTF">2014-12-03T08:33:54Z</dcterms:created>
  <dcterms:modified xsi:type="dcterms:W3CDTF">2019-01-23T13:59:34Z</dcterms:modified>
</cp:coreProperties>
</file>