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87" d="100"/>
          <a:sy n="87" d="100"/>
        </p:scale>
        <p:origin x="1332" y="-273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0534" y="584199"/>
            <a:ext cx="1710266" cy="1710266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8934" y="482599"/>
            <a:ext cx="1913466" cy="191346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986813" y="685797"/>
            <a:ext cx="1497708" cy="1507070"/>
          </a:xfrm>
          <a:prstGeom prst="ellipse">
            <a:avLst/>
          </a:prstGeom>
        </p:spPr>
      </p:pic>
      <p:sp>
        <p:nvSpPr>
          <p:cNvPr id="44" name="ZoneTexte 9"/>
          <p:cNvSpPr txBox="1"/>
          <p:nvPr/>
        </p:nvSpPr>
        <p:spPr>
          <a:xfrm>
            <a:off x="578280" y="2336047"/>
            <a:ext cx="2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rial" charset="0"/>
                <a:ea typeface="Arial" charset="0"/>
                <a:cs typeface="Arial" charset="0"/>
              </a:rPr>
              <a:t>John Doe</a:t>
            </a:r>
            <a:endParaRPr lang="fr-FR" sz="6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ZoneTexte 9"/>
          <p:cNvSpPr txBox="1"/>
          <p:nvPr/>
        </p:nvSpPr>
        <p:spPr>
          <a:xfrm>
            <a:off x="588008" y="2828489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fr-FR" sz="1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b="1" dirty="0" err="1">
                <a:latin typeface="Arial" charset="0"/>
                <a:ea typeface="Arial" charset="0"/>
                <a:cs typeface="Arial" charset="0"/>
              </a:rPr>
              <a:t>della</a:t>
            </a:r>
            <a:r>
              <a:rPr lang="fr-FR" sz="1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b="1" dirty="0" err="1" smtClean="0">
                <a:latin typeface="Arial" charset="0"/>
                <a:ea typeface="Arial" charset="0"/>
                <a:cs typeface="Arial" charset="0"/>
              </a:rPr>
              <a:t>posizione</a:t>
            </a:r>
            <a:endParaRPr lang="fr-FR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15560" y="3681490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68133" y="-41582"/>
            <a:ext cx="0" cy="1073022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84" y="5613400"/>
            <a:ext cx="3268133" cy="5075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801257" y="3894668"/>
            <a:ext cx="12246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9"/>
          <p:cNvSpPr txBox="1"/>
          <p:nvPr/>
        </p:nvSpPr>
        <p:spPr>
          <a:xfrm>
            <a:off x="631937" y="3695710"/>
            <a:ext cx="136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PROFILO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10556" y="239267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578056" y="460156"/>
            <a:ext cx="67693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9"/>
          <p:cNvSpPr txBox="1"/>
          <p:nvPr/>
        </p:nvSpPr>
        <p:spPr>
          <a:xfrm>
            <a:off x="3826932" y="253487"/>
            <a:ext cx="314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5 ANNI DI ESPERIENZA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10556" y="2714957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511800" y="2936602"/>
            <a:ext cx="174082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9"/>
          <p:cNvSpPr txBox="1"/>
          <p:nvPr/>
        </p:nvSpPr>
        <p:spPr>
          <a:xfrm>
            <a:off x="3826932" y="2729177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ESPERIENZA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410556" y="7567695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565398" y="7789340"/>
            <a:ext cx="16980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9"/>
          <p:cNvSpPr txBox="1"/>
          <p:nvPr/>
        </p:nvSpPr>
        <p:spPr>
          <a:xfrm>
            <a:off x="3826932" y="7581915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15560" y="582125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443126" y="6034432"/>
            <a:ext cx="611083" cy="675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9"/>
          <p:cNvSpPr txBox="1"/>
          <p:nvPr/>
        </p:nvSpPr>
        <p:spPr>
          <a:xfrm>
            <a:off x="631937" y="5835474"/>
            <a:ext cx="204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COMPETENZE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15560" y="8063741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1816602" y="8276919"/>
            <a:ext cx="120964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9"/>
          <p:cNvSpPr txBox="1"/>
          <p:nvPr/>
        </p:nvSpPr>
        <p:spPr>
          <a:xfrm>
            <a:off x="631936" y="8077961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LINGUE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609444"/>
              </p:ext>
            </p:extLst>
          </p:nvPr>
        </p:nvGraphicFramePr>
        <p:xfrm>
          <a:off x="322179" y="4175955"/>
          <a:ext cx="2674574" cy="132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054"/>
                <a:gridCol w="1614520"/>
              </a:tblGrid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NOME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John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DI NASCITA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01/01/1980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TELEFONO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8" name="ZoneTexte 9"/>
          <p:cNvSpPr txBox="1"/>
          <p:nvPr/>
        </p:nvSpPr>
        <p:spPr>
          <a:xfrm>
            <a:off x="279401" y="629434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ZoneTexte 9"/>
          <p:cNvSpPr txBox="1"/>
          <p:nvPr/>
        </p:nvSpPr>
        <p:spPr>
          <a:xfrm>
            <a:off x="279401" y="685472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/ </a:t>
            </a:r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Vendite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79401" y="7345141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Leadership 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721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90879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08418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45764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41563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581447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5259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914183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938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54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42212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410556" y="757237"/>
            <a:ext cx="37141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semper </a:t>
            </a:r>
            <a:r>
              <a:rPr lang="fr-FR" sz="1400" dirty="0" err="1" smtClean="0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fr-FR" sz="14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64907"/>
              </p:ext>
            </p:extLst>
          </p:nvPr>
        </p:nvGraphicFramePr>
        <p:xfrm>
          <a:off x="3416174" y="3238982"/>
          <a:ext cx="3896759" cy="4053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942552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Mar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Mar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Mar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1" name="Oval 120"/>
          <p:cNvSpPr/>
          <p:nvPr/>
        </p:nvSpPr>
        <p:spPr>
          <a:xfrm>
            <a:off x="215560" y="977077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1685243" y="9983952"/>
            <a:ext cx="1361199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ZoneTexte 9"/>
          <p:cNvSpPr txBox="1"/>
          <p:nvPr/>
        </p:nvSpPr>
        <p:spPr>
          <a:xfrm>
            <a:off x="631936" y="9784994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HOBBY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77652"/>
              </p:ext>
            </p:extLst>
          </p:nvPr>
        </p:nvGraphicFramePr>
        <p:xfrm>
          <a:off x="3416174" y="8175870"/>
          <a:ext cx="3896759" cy="2060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2016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747211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908795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8418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245764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41563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1581447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75259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914183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08938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6054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422125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74721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908795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108418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245764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41563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581447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75259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914183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08938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26054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422125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ZoneTexte 9"/>
          <p:cNvSpPr txBox="1"/>
          <p:nvPr/>
        </p:nvSpPr>
        <p:spPr>
          <a:xfrm>
            <a:off x="279401" y="854167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Inglese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9" name="ZoneTexte 9"/>
          <p:cNvSpPr txBox="1"/>
          <p:nvPr/>
        </p:nvSpPr>
        <p:spPr>
          <a:xfrm>
            <a:off x="279401" y="910205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Francese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74721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90879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08418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1245764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141563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1581447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175259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914183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208938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226054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242212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47211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08795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08418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1245764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41563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581447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59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914183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208938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226054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2422125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1" y="329472"/>
            <a:ext cx="261368" cy="26136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358" y="2792583"/>
            <a:ext cx="258174" cy="2581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8" y="7614596"/>
            <a:ext cx="325326" cy="32532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8" y="3769210"/>
            <a:ext cx="252162" cy="25216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0" y="5880125"/>
            <a:ext cx="322118" cy="3221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5" y="8129530"/>
            <a:ext cx="307462" cy="30746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9" y="9857352"/>
            <a:ext cx="296974" cy="2969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70" y="10225674"/>
            <a:ext cx="243517" cy="24351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05" y="10253711"/>
            <a:ext cx="228123" cy="22812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17" y="10224831"/>
            <a:ext cx="280575" cy="28057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7" y="10217251"/>
            <a:ext cx="287435" cy="28743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05" y="10219675"/>
            <a:ext cx="294425" cy="274604"/>
          </a:xfrm>
          <a:prstGeom prst="rect">
            <a:avLst/>
          </a:prstGeom>
        </p:spPr>
      </p:pic>
      <p:sp>
        <p:nvSpPr>
          <p:cNvPr id="224" name="Oval 223"/>
          <p:cNvSpPr/>
          <p:nvPr/>
        </p:nvSpPr>
        <p:spPr>
          <a:xfrm>
            <a:off x="258913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589131" y="6588965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2589131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258913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589131" y="8839143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391</TotalTime>
  <Words>257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2014-12-03T08:33:54Z</dcterms:created>
  <dcterms:modified xsi:type="dcterms:W3CDTF">2019-01-23T13:59:34Z</dcterms:modified>
</cp:coreProperties>
</file>