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89" d="100"/>
          <a:sy n="89" d="100"/>
        </p:scale>
        <p:origin x="1284" y="-28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F1F2F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F1F2F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F1F2F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0" y="10692003"/>
                </a:moveTo>
                <a:lnTo>
                  <a:pt x="7560068" y="10692003"/>
                </a:lnTo>
                <a:lnTo>
                  <a:pt x="7560068" y="0"/>
                </a:lnTo>
                <a:lnTo>
                  <a:pt x="0" y="0"/>
                </a:lnTo>
                <a:lnTo>
                  <a:pt x="0" y="1069200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7560309" cy="2295525"/>
          </a:xfrm>
          <a:custGeom>
            <a:avLst/>
            <a:gdLst/>
            <a:ahLst/>
            <a:cxnLst/>
            <a:rect l="l" t="t" r="r" b="b"/>
            <a:pathLst>
              <a:path w="7560309" h="2295525">
                <a:moveTo>
                  <a:pt x="3760800" y="0"/>
                </a:moveTo>
                <a:lnTo>
                  <a:pt x="0" y="0"/>
                </a:lnTo>
                <a:lnTo>
                  <a:pt x="0" y="1698167"/>
                </a:lnTo>
                <a:lnTo>
                  <a:pt x="3832352" y="2295067"/>
                </a:lnTo>
                <a:lnTo>
                  <a:pt x="6334683" y="2295067"/>
                </a:lnTo>
                <a:lnTo>
                  <a:pt x="6291064" y="2274270"/>
                </a:lnTo>
                <a:lnTo>
                  <a:pt x="6248942" y="2250959"/>
                </a:lnTo>
                <a:lnTo>
                  <a:pt x="6208415" y="2225231"/>
                </a:lnTo>
                <a:lnTo>
                  <a:pt x="6169581" y="2197185"/>
                </a:lnTo>
                <a:lnTo>
                  <a:pt x="6132540" y="2166918"/>
                </a:lnTo>
                <a:lnTo>
                  <a:pt x="6097389" y="2134529"/>
                </a:lnTo>
                <a:lnTo>
                  <a:pt x="6064226" y="2100115"/>
                </a:lnTo>
                <a:lnTo>
                  <a:pt x="6033151" y="2063775"/>
                </a:lnTo>
                <a:lnTo>
                  <a:pt x="6004262" y="2025606"/>
                </a:lnTo>
                <a:lnTo>
                  <a:pt x="5977656" y="1985706"/>
                </a:lnTo>
                <a:lnTo>
                  <a:pt x="5953434" y="1944174"/>
                </a:lnTo>
                <a:lnTo>
                  <a:pt x="5931692" y="1901107"/>
                </a:lnTo>
                <a:lnTo>
                  <a:pt x="5912530" y="1856603"/>
                </a:lnTo>
                <a:lnTo>
                  <a:pt x="5896046" y="1810760"/>
                </a:lnTo>
                <a:lnTo>
                  <a:pt x="5882338" y="1763677"/>
                </a:lnTo>
                <a:lnTo>
                  <a:pt x="5871505" y="1715450"/>
                </a:lnTo>
                <a:lnTo>
                  <a:pt x="5863645" y="1666179"/>
                </a:lnTo>
                <a:lnTo>
                  <a:pt x="5858857" y="1615961"/>
                </a:lnTo>
                <a:lnTo>
                  <a:pt x="5857240" y="1564894"/>
                </a:lnTo>
                <a:lnTo>
                  <a:pt x="5858698" y="1516378"/>
                </a:lnTo>
                <a:lnTo>
                  <a:pt x="5863016" y="1468622"/>
                </a:lnTo>
                <a:lnTo>
                  <a:pt x="5870111" y="1421710"/>
                </a:lnTo>
                <a:lnTo>
                  <a:pt x="5879899" y="1375725"/>
                </a:lnTo>
                <a:lnTo>
                  <a:pt x="5892294" y="1330751"/>
                </a:lnTo>
                <a:lnTo>
                  <a:pt x="5907214" y="1286873"/>
                </a:lnTo>
                <a:lnTo>
                  <a:pt x="5924573" y="1244174"/>
                </a:lnTo>
                <a:lnTo>
                  <a:pt x="5944289" y="1202739"/>
                </a:lnTo>
                <a:lnTo>
                  <a:pt x="5966276" y="1162652"/>
                </a:lnTo>
                <a:lnTo>
                  <a:pt x="5990451" y="1123996"/>
                </a:lnTo>
                <a:lnTo>
                  <a:pt x="6016730" y="1086856"/>
                </a:lnTo>
                <a:lnTo>
                  <a:pt x="6045028" y="1051315"/>
                </a:lnTo>
                <a:lnTo>
                  <a:pt x="6075262" y="1017459"/>
                </a:lnTo>
                <a:lnTo>
                  <a:pt x="6107347" y="985370"/>
                </a:lnTo>
                <a:lnTo>
                  <a:pt x="6141199" y="955133"/>
                </a:lnTo>
                <a:lnTo>
                  <a:pt x="6176735" y="926832"/>
                </a:lnTo>
                <a:lnTo>
                  <a:pt x="6213870" y="900552"/>
                </a:lnTo>
                <a:lnTo>
                  <a:pt x="6252520" y="876375"/>
                </a:lnTo>
                <a:lnTo>
                  <a:pt x="6292601" y="854386"/>
                </a:lnTo>
                <a:lnTo>
                  <a:pt x="6334029" y="834670"/>
                </a:lnTo>
                <a:lnTo>
                  <a:pt x="6376719" y="817309"/>
                </a:lnTo>
                <a:lnTo>
                  <a:pt x="6420588" y="802389"/>
                </a:lnTo>
                <a:lnTo>
                  <a:pt x="6465552" y="789993"/>
                </a:lnTo>
                <a:lnTo>
                  <a:pt x="6511527" y="780206"/>
                </a:lnTo>
                <a:lnTo>
                  <a:pt x="6558428" y="773110"/>
                </a:lnTo>
                <a:lnTo>
                  <a:pt x="6606171" y="768792"/>
                </a:lnTo>
                <a:lnTo>
                  <a:pt x="6654673" y="767334"/>
                </a:lnTo>
                <a:lnTo>
                  <a:pt x="7560056" y="767334"/>
                </a:lnTo>
                <a:lnTo>
                  <a:pt x="7560056" y="660400"/>
                </a:lnTo>
                <a:lnTo>
                  <a:pt x="3760800" y="0"/>
                </a:lnTo>
                <a:close/>
              </a:path>
              <a:path w="7560309" h="2295525">
                <a:moveTo>
                  <a:pt x="7560056" y="767334"/>
                </a:moveTo>
                <a:lnTo>
                  <a:pt x="6654673" y="767334"/>
                </a:lnTo>
                <a:lnTo>
                  <a:pt x="6703174" y="768792"/>
                </a:lnTo>
                <a:lnTo>
                  <a:pt x="6750917" y="773110"/>
                </a:lnTo>
                <a:lnTo>
                  <a:pt x="6797818" y="780206"/>
                </a:lnTo>
                <a:lnTo>
                  <a:pt x="6843793" y="789993"/>
                </a:lnTo>
                <a:lnTo>
                  <a:pt x="6888757" y="802389"/>
                </a:lnTo>
                <a:lnTo>
                  <a:pt x="6932626" y="817309"/>
                </a:lnTo>
                <a:lnTo>
                  <a:pt x="6975316" y="834670"/>
                </a:lnTo>
                <a:lnTo>
                  <a:pt x="7016744" y="854386"/>
                </a:lnTo>
                <a:lnTo>
                  <a:pt x="7056825" y="876375"/>
                </a:lnTo>
                <a:lnTo>
                  <a:pt x="7095475" y="900552"/>
                </a:lnTo>
                <a:lnTo>
                  <a:pt x="7132610" y="926832"/>
                </a:lnTo>
                <a:lnTo>
                  <a:pt x="7168146" y="955133"/>
                </a:lnTo>
                <a:lnTo>
                  <a:pt x="7201998" y="985370"/>
                </a:lnTo>
                <a:lnTo>
                  <a:pt x="7234083" y="1017459"/>
                </a:lnTo>
                <a:lnTo>
                  <a:pt x="7264317" y="1051315"/>
                </a:lnTo>
                <a:lnTo>
                  <a:pt x="7292615" y="1086856"/>
                </a:lnTo>
                <a:lnTo>
                  <a:pt x="7318894" y="1123996"/>
                </a:lnTo>
                <a:lnTo>
                  <a:pt x="7343069" y="1162652"/>
                </a:lnTo>
                <a:lnTo>
                  <a:pt x="7365056" y="1202739"/>
                </a:lnTo>
                <a:lnTo>
                  <a:pt x="7384772" y="1244174"/>
                </a:lnTo>
                <a:lnTo>
                  <a:pt x="7402131" y="1286873"/>
                </a:lnTo>
                <a:lnTo>
                  <a:pt x="7417051" y="1330751"/>
                </a:lnTo>
                <a:lnTo>
                  <a:pt x="7429446" y="1375725"/>
                </a:lnTo>
                <a:lnTo>
                  <a:pt x="7439234" y="1421710"/>
                </a:lnTo>
                <a:lnTo>
                  <a:pt x="7446329" y="1468622"/>
                </a:lnTo>
                <a:lnTo>
                  <a:pt x="7450647" y="1516378"/>
                </a:lnTo>
                <a:lnTo>
                  <a:pt x="7452106" y="1564894"/>
                </a:lnTo>
                <a:lnTo>
                  <a:pt x="7450488" y="1615961"/>
                </a:lnTo>
                <a:lnTo>
                  <a:pt x="7445699" y="1666179"/>
                </a:lnTo>
                <a:lnTo>
                  <a:pt x="7437839" y="1715450"/>
                </a:lnTo>
                <a:lnTo>
                  <a:pt x="7427005" y="1763677"/>
                </a:lnTo>
                <a:lnTo>
                  <a:pt x="7413297" y="1810760"/>
                </a:lnTo>
                <a:lnTo>
                  <a:pt x="7396812" y="1856603"/>
                </a:lnTo>
                <a:lnTo>
                  <a:pt x="7377649" y="1901107"/>
                </a:lnTo>
                <a:lnTo>
                  <a:pt x="7355906" y="1944174"/>
                </a:lnTo>
                <a:lnTo>
                  <a:pt x="7331683" y="1985706"/>
                </a:lnTo>
                <a:lnTo>
                  <a:pt x="7305077" y="2025606"/>
                </a:lnTo>
                <a:lnTo>
                  <a:pt x="7276186" y="2063775"/>
                </a:lnTo>
                <a:lnTo>
                  <a:pt x="7245110" y="2100115"/>
                </a:lnTo>
                <a:lnTo>
                  <a:pt x="7211947" y="2134529"/>
                </a:lnTo>
                <a:lnTo>
                  <a:pt x="7176795" y="2166918"/>
                </a:lnTo>
                <a:lnTo>
                  <a:pt x="7139752" y="2197185"/>
                </a:lnTo>
                <a:lnTo>
                  <a:pt x="7100918" y="2225231"/>
                </a:lnTo>
                <a:lnTo>
                  <a:pt x="7060390" y="2250959"/>
                </a:lnTo>
                <a:lnTo>
                  <a:pt x="7018268" y="2274270"/>
                </a:lnTo>
                <a:lnTo>
                  <a:pt x="6974649" y="2295067"/>
                </a:lnTo>
                <a:lnTo>
                  <a:pt x="7560056" y="2295067"/>
                </a:lnTo>
                <a:lnTo>
                  <a:pt x="7560056" y="767334"/>
                </a:lnTo>
                <a:close/>
              </a:path>
            </a:pathLst>
          </a:custGeom>
          <a:solidFill>
            <a:srgbClr val="BE1E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3014" y="-27330"/>
            <a:ext cx="4387215" cy="1179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50" b="0" i="0">
                <a:solidFill>
                  <a:srgbClr val="F1F2F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ail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9662" y="2368563"/>
            <a:ext cx="180978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400" b="1" spc="-5" dirty="0" err="1" smtClean="0">
                <a:solidFill>
                  <a:srgbClr val="726658"/>
                </a:solidFill>
                <a:latin typeface="Calibri"/>
                <a:cs typeface="Calibri"/>
              </a:rPr>
              <a:t>Telefono</a:t>
            </a:r>
            <a:r>
              <a:rPr lang="es-ES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: 000 111 333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59050" y="2368563"/>
            <a:ext cx="32766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400" b="1" spc="-5" dirty="0" err="1" smtClean="0">
                <a:solidFill>
                  <a:srgbClr val="726658"/>
                </a:solidFill>
                <a:latin typeface="Calibri"/>
                <a:cs typeface="Calibri"/>
              </a:rPr>
              <a:t>Indirizzo</a:t>
            </a:r>
            <a:r>
              <a:rPr sz="1400" b="1" dirty="0" smtClean="0">
                <a:solidFill>
                  <a:srgbClr val="726658"/>
                </a:solidFill>
                <a:latin typeface="Calibri"/>
                <a:cs typeface="Calibri"/>
              </a:rPr>
              <a:t>: </a:t>
            </a:r>
            <a:r>
              <a:rPr lang="fr-FR" sz="1400" b="1" dirty="0" smtClean="0">
                <a:solidFill>
                  <a:srgbClr val="726658"/>
                </a:solidFill>
                <a:latin typeface="Calibri"/>
                <a:cs typeface="Calibri"/>
              </a:rPr>
              <a:t>12 Street Name, Roma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07050" y="2368563"/>
            <a:ext cx="180728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726658"/>
                </a:solidFill>
                <a:latin typeface="Calibri"/>
                <a:cs typeface="Calibri"/>
              </a:rPr>
              <a:t>Email:</a:t>
            </a:r>
            <a:r>
              <a:rPr sz="1400" b="1" spc="-90" dirty="0" smtClean="0">
                <a:solidFill>
                  <a:srgbClr val="726658"/>
                </a:solidFill>
                <a:latin typeface="Calibri"/>
                <a:cs typeface="Calibri"/>
              </a:rPr>
              <a:t> </a:t>
            </a:r>
            <a:r>
              <a:rPr lang="es-ES" sz="1400" b="1" u="sng" spc="-5" dirty="0" err="1" smtClean="0">
                <a:solidFill>
                  <a:srgbClr val="726658"/>
                </a:solidFill>
                <a:latin typeface="Calibri"/>
                <a:cs typeface="Calibri"/>
              </a:rPr>
              <a:t>name</a:t>
            </a:r>
            <a:r>
              <a:rPr sz="1400" b="1" u="sng" spc="-5" dirty="0" smtClean="0">
                <a:solidFill>
                  <a:srgbClr val="726658"/>
                </a:solidFill>
                <a:latin typeface="Calibri"/>
                <a:cs typeface="Calibri"/>
                <a:hlinkClick r:id="rId2"/>
              </a:rPr>
              <a:t>@mail.com</a:t>
            </a:r>
            <a:endParaRPr sz="1400" u="sng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3014" y="-27330"/>
            <a:ext cx="5957436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pc="275" dirty="0" smtClean="0"/>
              <a:t>Valentin </a:t>
            </a:r>
            <a:r>
              <a:rPr b="1" spc="365" dirty="0" smtClean="0">
                <a:latin typeface="Calibri"/>
                <a:cs typeface="Calibri"/>
              </a:rPr>
              <a:t>DOE</a:t>
            </a:r>
            <a:endParaRPr b="1" spc="365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014" y="1043940"/>
            <a:ext cx="5419090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ante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primis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in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965012"/>
              </p:ext>
            </p:extLst>
          </p:nvPr>
        </p:nvGraphicFramePr>
        <p:xfrm>
          <a:off x="2978594" y="2680970"/>
          <a:ext cx="4308589" cy="7776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8589"/>
              </a:tblGrid>
              <a:tr h="342950">
                <a:tc>
                  <a:txBody>
                    <a:bodyPr/>
                    <a:lstStyle/>
                    <a:p>
                      <a:pPr marR="3365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fr-FR" sz="1700" b="1" spc="125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FORMAZIONE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9B8579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4">
                      <a:solidFill>
                        <a:srgbClr val="9B8579"/>
                      </a:solidFill>
                      <a:prstDash val="solid"/>
                    </a:lnT>
                    <a:lnB w="9524">
                      <a:solidFill>
                        <a:srgbClr val="9B8579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28546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800" b="1" spc="35" dirty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fr-FR" sz="1800" b="1" spc="25" dirty="0" err="1" smtClean="0">
                          <a:solidFill>
                            <a:srgbClr val="414042"/>
                          </a:solidFill>
                          <a:latin typeface="+mn-lt"/>
                          <a:cs typeface="Calibri"/>
                        </a:rPr>
                        <a:t>Università</a:t>
                      </a:r>
                      <a:r>
                        <a:rPr lang="fr-FR" sz="1800" b="1" spc="25" dirty="0" smtClean="0">
                          <a:solidFill>
                            <a:srgbClr val="414042"/>
                          </a:solidFill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800" b="1" spc="25" dirty="0" err="1" smtClean="0">
                          <a:solidFill>
                            <a:srgbClr val="414042"/>
                          </a:solidFill>
                          <a:latin typeface="+mn-lt"/>
                          <a:cs typeface="Calibri"/>
                        </a:rPr>
                        <a:t>Laurea</a:t>
                      </a:r>
                      <a:endParaRPr lang="fr-FR" sz="1800" b="1" spc="25" dirty="0" smtClean="0">
                        <a:solidFill>
                          <a:srgbClr val="414042"/>
                        </a:solidFill>
                        <a:latin typeface="+mn-lt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endParaRPr lang="fr-FR" sz="1200" i="1" spc="15" dirty="0" smtClean="0">
                        <a:solidFill>
                          <a:srgbClr val="726658"/>
                        </a:solidFill>
                        <a:latin typeface="+mn-lt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800" b="1" spc="35" dirty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fr-FR" sz="1800" b="1" spc="25" dirty="0" err="1" smtClean="0">
                          <a:solidFill>
                            <a:srgbClr val="414042"/>
                          </a:solidFill>
                          <a:latin typeface="+mn-lt"/>
                          <a:cs typeface="Calibri"/>
                        </a:rPr>
                        <a:t>Università</a:t>
                      </a:r>
                      <a:r>
                        <a:rPr lang="fr-FR" sz="1800" b="1" spc="25" dirty="0" smtClean="0">
                          <a:solidFill>
                            <a:srgbClr val="414042"/>
                          </a:solidFill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800" b="1" spc="25" dirty="0" err="1" smtClean="0">
                          <a:solidFill>
                            <a:srgbClr val="414042"/>
                          </a:solidFill>
                          <a:latin typeface="+mn-lt"/>
                          <a:cs typeface="Calibri"/>
                        </a:rPr>
                        <a:t>Laurea</a:t>
                      </a:r>
                      <a:endParaRPr lang="fr-FR" sz="1800" b="1" spc="25" dirty="0" smtClean="0">
                        <a:solidFill>
                          <a:srgbClr val="414042"/>
                        </a:solidFill>
                        <a:latin typeface="+mn-lt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endParaRPr lang="fr-FR"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594A42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4">
                      <a:solidFill>
                        <a:srgbClr val="9B8579"/>
                      </a:solidFill>
                      <a:prstDash val="solid"/>
                    </a:lnT>
                    <a:lnB w="9524">
                      <a:solidFill>
                        <a:srgbClr val="9B8579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marR="4191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fr-FR" sz="1700" b="1" spc="114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ESPERIENZA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9B8579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4">
                      <a:solidFill>
                        <a:srgbClr val="9B8579"/>
                      </a:solidFill>
                      <a:prstDash val="solid"/>
                    </a:lnT>
                    <a:lnB w="9524">
                      <a:solidFill>
                        <a:srgbClr val="9B8579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4236148">
                <a:tc>
                  <a:txBody>
                    <a:bodyPr/>
                    <a:lstStyle/>
                    <a:p>
                      <a:pPr marL="146050" algn="just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lang="es-ES" sz="100" b="1" spc="-20" dirty="0" smtClean="0">
                        <a:solidFill>
                          <a:srgbClr val="726658"/>
                        </a:solidFill>
                        <a:latin typeface="Calibri"/>
                        <a:cs typeface="Calibri"/>
                      </a:endParaRPr>
                    </a:p>
                    <a:p>
                      <a:pPr marL="146050" algn="just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lang="es-ES" sz="1600" b="1" spc="-20" dirty="0" smtClean="0">
                          <a:solidFill>
                            <a:srgbClr val="726658"/>
                          </a:solidFill>
                          <a:latin typeface="Calibri"/>
                          <a:cs typeface="Calibri"/>
                        </a:rPr>
                        <a:t>SOCIETÀ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146050" algn="just">
                        <a:lnSpc>
                          <a:spcPct val="100000"/>
                        </a:lnSpc>
                      </a:pPr>
                      <a:r>
                        <a:rPr lang="es-ES" sz="1600" b="1" dirty="0" err="1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Posizione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118110" marR="14224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Morbi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tristique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sapien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nec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nulla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rutrum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imperdiet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Nullam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faucibus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augue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id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velit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luctus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maximus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. </a:t>
                      </a:r>
                    </a:p>
                    <a:p>
                      <a:pPr marL="118110" marR="14224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fr-FR" sz="95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" dirty="0">
                        <a:latin typeface="Times New Roman"/>
                        <a:cs typeface="Times New Roman"/>
                      </a:endParaRPr>
                    </a:p>
                    <a:p>
                      <a:pPr marL="146050" algn="just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lang="es-ES" sz="1600" b="1" spc="-20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SOCIETÀ</a:t>
                      </a:r>
                      <a:endParaRPr lang="es-ES" sz="1600" dirty="0" smtClean="0">
                        <a:latin typeface="+mn-lt"/>
                        <a:cs typeface="Calibri"/>
                      </a:endParaRPr>
                    </a:p>
                    <a:p>
                      <a:pPr marL="146050" algn="just">
                        <a:lnSpc>
                          <a:spcPct val="100000"/>
                        </a:lnSpc>
                      </a:pPr>
                      <a:r>
                        <a:rPr lang="es-ES" sz="1600" b="1" dirty="0" err="1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Posizione</a:t>
                      </a:r>
                      <a:endParaRPr lang="es-ES" sz="1600" dirty="0" smtClean="0">
                        <a:latin typeface="+mn-lt"/>
                        <a:cs typeface="Calibri"/>
                      </a:endParaRPr>
                    </a:p>
                    <a:p>
                      <a:pPr marL="118110" marR="14224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18110" marR="14224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146050" algn="just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lang="es-ES" sz="1600" b="1" spc="-20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SOCIETÀ</a:t>
                      </a:r>
                      <a:endParaRPr lang="es-ES" sz="1600" dirty="0" smtClean="0">
                        <a:latin typeface="+mn-lt"/>
                        <a:cs typeface="Calibri"/>
                      </a:endParaRPr>
                    </a:p>
                    <a:p>
                      <a:pPr marL="146050" algn="just">
                        <a:lnSpc>
                          <a:spcPct val="100000"/>
                        </a:lnSpc>
                      </a:pPr>
                      <a:r>
                        <a:rPr lang="es-ES" sz="1600" b="1" dirty="0" err="1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Posizione</a:t>
                      </a:r>
                      <a:endParaRPr lang="es-ES" sz="1600" dirty="0" smtClean="0">
                        <a:latin typeface="+mn-lt"/>
                        <a:cs typeface="Calibri"/>
                      </a:endParaRPr>
                    </a:p>
                    <a:p>
                      <a:pPr marL="118110" marR="14224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 marL="0" marR="0" marT="0" marB="0">
                    <a:lnL w="9525">
                      <a:solidFill>
                        <a:srgbClr val="594A42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4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594A42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933584"/>
              </p:ext>
            </p:extLst>
          </p:nvPr>
        </p:nvGraphicFramePr>
        <p:xfrm>
          <a:off x="248284" y="2680970"/>
          <a:ext cx="2511793" cy="7785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1793"/>
              </a:tblGrid>
              <a:tr h="342950"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fr-FR" sz="1700" b="1" spc="130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COMPETENZE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9B8579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4632820">
                <a:tc>
                  <a:txBody>
                    <a:bodyPr/>
                    <a:lstStyle/>
                    <a:p>
                      <a:pPr marL="14400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FR" sz="200" b="1" spc="-10" dirty="0" smtClean="0">
                        <a:solidFill>
                          <a:srgbClr val="BE1E2D"/>
                        </a:solidFill>
                        <a:latin typeface="Calibri"/>
                        <a:cs typeface="Calibri"/>
                      </a:endParaRPr>
                    </a:p>
                    <a:p>
                      <a:pPr marL="229235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lang="fr-FR" sz="1600" b="1" spc="-10" dirty="0" err="1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Informatica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594A42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marR="4254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s-ES" sz="1700" b="1" spc="125" dirty="0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+ INFORMAZIONI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9B8579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2466797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726658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594A42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4">
                      <a:solidFill>
                        <a:srgbClr val="594A42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5996825" y="901560"/>
            <a:ext cx="1315631" cy="13265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21825" y="77089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21825" y="91567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21774" y="4455185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01850" y="2404961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0"/>
                </a:moveTo>
                <a:lnTo>
                  <a:pt x="0" y="166801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02250" y="2404961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0"/>
                </a:moveTo>
                <a:lnTo>
                  <a:pt x="0" y="166801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39629" y="50800"/>
            <a:ext cx="3720465" cy="457200"/>
          </a:xfrm>
          <a:custGeom>
            <a:avLst/>
            <a:gdLst/>
            <a:ahLst/>
            <a:cxnLst/>
            <a:rect l="l" t="t" r="r" b="b"/>
            <a:pathLst>
              <a:path w="3720465" h="457200">
                <a:moveTo>
                  <a:pt x="3720426" y="457200"/>
                </a:moveTo>
                <a:lnTo>
                  <a:pt x="0" y="0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863953"/>
            <a:ext cx="3636010" cy="364490"/>
          </a:xfrm>
          <a:custGeom>
            <a:avLst/>
            <a:gdLst/>
            <a:ahLst/>
            <a:cxnLst/>
            <a:rect l="l" t="t" r="r" b="b"/>
            <a:pathLst>
              <a:path w="3636010" h="364489">
                <a:moveTo>
                  <a:pt x="0" y="0"/>
                </a:moveTo>
                <a:lnTo>
                  <a:pt x="3635603" y="364159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487374" y="3611053"/>
            <a:ext cx="2271079" cy="10894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sz="1200" spc="-5" dirty="0">
                <a:solidFill>
                  <a:srgbClr val="726658"/>
                </a:solidFill>
                <a:latin typeface="Calibri"/>
                <a:cs typeface="Calibri"/>
              </a:rPr>
              <a:t>Windows </a:t>
            </a:r>
            <a:r>
              <a:rPr sz="1200" dirty="0">
                <a:solidFill>
                  <a:srgbClr val="726658"/>
                </a:solidFill>
                <a:latin typeface="Calibri"/>
                <a:cs typeface="Calibri"/>
              </a:rPr>
              <a:t>10  </a:t>
            </a:r>
            <a:endParaRPr lang="fr-FR" sz="120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5" dirty="0" err="1">
                <a:solidFill>
                  <a:srgbClr val="726658"/>
                </a:solidFill>
                <a:cs typeface="Calibri"/>
              </a:rPr>
              <a:t>Programmazione</a:t>
            </a:r>
            <a:r>
              <a:rPr lang="es-ES" sz="1200" spc="-5" dirty="0">
                <a:solidFill>
                  <a:srgbClr val="726658"/>
                </a:solidFill>
                <a:cs typeface="Calibri"/>
              </a:rPr>
              <a:t> web </a:t>
            </a:r>
            <a:endParaRPr lang="es-ES" sz="1200" spc="-5" dirty="0" smtClean="0">
              <a:solidFill>
                <a:srgbClr val="726658"/>
              </a:solidFill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5" dirty="0" err="1" smtClean="0">
                <a:solidFill>
                  <a:srgbClr val="726658"/>
                </a:solidFill>
                <a:cs typeface="Calibri"/>
              </a:rPr>
              <a:t>Disegno</a:t>
            </a:r>
            <a:r>
              <a:rPr lang="es-ES" sz="1200" spc="-5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es-ES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grafico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SEO / SEA / 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AdWords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Google </a:t>
            </a:r>
            <a:r>
              <a:rPr lang="fr-FR" sz="1200" spc="-10" dirty="0" err="1">
                <a:solidFill>
                  <a:srgbClr val="726658"/>
                </a:solidFill>
                <a:latin typeface="Calibri"/>
                <a:cs typeface="Calibri"/>
              </a:rPr>
              <a:t>A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nalytics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4960" y="4965700"/>
            <a:ext cx="9662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smtClean="0">
                <a:solidFill>
                  <a:srgbClr val="BE1E2D"/>
                </a:solidFill>
                <a:cs typeface="Calibri"/>
              </a:rPr>
              <a:t>Lingue</a:t>
            </a:r>
            <a:endParaRPr lang="fr-FR" sz="1600" dirty="0">
              <a:cs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0756" y="6302902"/>
            <a:ext cx="13544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Personalità</a:t>
            </a:r>
            <a:endParaRPr lang="fr-FR" sz="1600" dirty="0">
              <a:cs typeface="Calibri"/>
            </a:endParaRPr>
          </a:p>
        </p:txBody>
      </p:sp>
      <p:sp>
        <p:nvSpPr>
          <p:cNvPr id="21" name="object 5"/>
          <p:cNvSpPr txBox="1"/>
          <p:nvPr/>
        </p:nvSpPr>
        <p:spPr>
          <a:xfrm>
            <a:off x="493044" y="5400558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Inglese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Francese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Tedesco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2" name="object 10"/>
          <p:cNvSpPr txBox="1"/>
          <p:nvPr/>
        </p:nvSpPr>
        <p:spPr>
          <a:xfrm>
            <a:off x="459259" y="6750460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Creativo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Innovattore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30" dirty="0" smtClean="0">
                <a:solidFill>
                  <a:srgbClr val="726658"/>
                </a:solidFill>
                <a:latin typeface="Calibri"/>
                <a:cs typeface="Calibri"/>
              </a:rPr>
              <a:t>Leader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3305" y="8089431"/>
            <a:ext cx="21657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Interdum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et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malesuada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fames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ac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ante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primis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in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solidFill>
                <a:srgbClr val="726658"/>
              </a:solidFill>
              <a:latin typeface="+mn-lt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2665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229</Words>
  <Application>Microsoft Office PowerPoint</Application>
  <PresentationFormat>Personalizado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Avenir Book</vt:lpstr>
      <vt:lpstr>Calibri</vt:lpstr>
      <vt:lpstr>Times New Roman</vt:lpstr>
      <vt:lpstr>Office Theme</vt:lpstr>
      <vt:lpstr>Valentin DOE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PC</cp:lastModifiedBy>
  <cp:revision>7</cp:revision>
  <dcterms:created xsi:type="dcterms:W3CDTF">2016-05-25T21:13:20Z</dcterms:created>
  <dcterms:modified xsi:type="dcterms:W3CDTF">2019-01-23T13:57:43Z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2016-05-25T00:00:00Z</vt:filetime>
  </property>
</Properties>
</file>