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80" d="100"/>
          <a:sy n="80" d="100"/>
        </p:scale>
        <p:origin x="1506" y="-22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8696"/>
            <a:ext cx="2765425" cy="4632960"/>
          </a:xfrm>
          <a:custGeom>
            <a:avLst/>
            <a:gdLst/>
            <a:ahLst/>
            <a:cxnLst/>
            <a:rect l="l" t="t" r="r" b="b"/>
            <a:pathLst>
              <a:path w="2765425" h="4632959">
                <a:moveTo>
                  <a:pt x="0" y="4632807"/>
                </a:moveTo>
                <a:lnTo>
                  <a:pt x="2764840" y="4632807"/>
                </a:lnTo>
                <a:lnTo>
                  <a:pt x="2764840" y="0"/>
                </a:lnTo>
                <a:lnTo>
                  <a:pt x="0" y="0"/>
                </a:lnTo>
                <a:lnTo>
                  <a:pt x="0" y="4632807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04454"/>
            <a:ext cx="2765425" cy="2687955"/>
          </a:xfrm>
          <a:custGeom>
            <a:avLst/>
            <a:gdLst/>
            <a:ahLst/>
            <a:cxnLst/>
            <a:rect l="l" t="t" r="r" b="b"/>
            <a:pathLst>
              <a:path w="2765425" h="2687954">
                <a:moveTo>
                  <a:pt x="0" y="2687548"/>
                </a:moveTo>
                <a:lnTo>
                  <a:pt x="2764840" y="2687548"/>
                </a:lnTo>
                <a:lnTo>
                  <a:pt x="2764840" y="0"/>
                </a:lnTo>
                <a:lnTo>
                  <a:pt x="0" y="0"/>
                </a:lnTo>
                <a:lnTo>
                  <a:pt x="0" y="2687548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685745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5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661503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4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64840" y="2685745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4840" y="5883351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64840" y="0"/>
            <a:ext cx="4795520" cy="2295525"/>
          </a:xfrm>
          <a:custGeom>
            <a:avLst/>
            <a:gdLst/>
            <a:ahLst/>
            <a:cxnLst/>
            <a:rect l="l" t="t" r="r" b="b"/>
            <a:pathLst>
              <a:path w="4795520" h="2295525">
                <a:moveTo>
                  <a:pt x="0" y="2295080"/>
                </a:moveTo>
                <a:lnTo>
                  <a:pt x="4795227" y="2295080"/>
                </a:lnTo>
                <a:lnTo>
                  <a:pt x="4795227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2765425" cy="2295525"/>
          </a:xfrm>
          <a:custGeom>
            <a:avLst/>
            <a:gdLst/>
            <a:ahLst/>
            <a:cxnLst/>
            <a:rect l="l" t="t" r="r" b="b"/>
            <a:pathLst>
              <a:path w="2765425" h="2295525">
                <a:moveTo>
                  <a:pt x="0" y="2295080"/>
                </a:moveTo>
                <a:lnTo>
                  <a:pt x="2764840" y="2295080"/>
                </a:lnTo>
                <a:lnTo>
                  <a:pt x="2764840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21825" y="33249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1825" y="42266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21825" y="51537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9843" y="64304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12"/>
                </a:moveTo>
                <a:lnTo>
                  <a:pt x="2770225" y="254012"/>
                </a:lnTo>
                <a:lnTo>
                  <a:pt x="2770225" y="0"/>
                </a:lnTo>
                <a:lnTo>
                  <a:pt x="0" y="0"/>
                </a:lnTo>
                <a:lnTo>
                  <a:pt x="0" y="254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89843" y="7827454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9843" y="92498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7951" y="443750"/>
            <a:ext cx="1467954" cy="1480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722" y="2384107"/>
            <a:ext cx="16235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Telefono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0263" y="2384107"/>
            <a:ext cx="1722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75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75" dirty="0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400" b="1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65" y="2384106"/>
            <a:ext cx="32447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Indirizzo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12 Street Name,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Roma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591" y="5336839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Francese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Tedesco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650" y="2729395"/>
            <a:ext cx="16764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9B8579"/>
                </a:solidFill>
                <a:latin typeface="Calibri"/>
                <a:cs typeface="Calibri"/>
              </a:rPr>
              <a:t>COMPETENZE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91" y="3278809"/>
            <a:ext cx="15119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Informatica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91" y="367734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Programmazione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web </a:t>
            </a:r>
            <a:endParaRPr lang="es-ES" sz="1200" spc="-5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cs typeface="Calibri"/>
              </a:rPr>
              <a:t>Disegno</a:t>
            </a:r>
            <a:r>
              <a:rPr lang="es-ES" sz="1200" spc="-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grafico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591" y="4930648"/>
            <a:ext cx="904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dirty="0" smtClean="0">
                <a:solidFill>
                  <a:srgbClr val="F1F2F2"/>
                </a:solidFill>
                <a:latin typeface="Calibri"/>
                <a:cs typeface="Calibri"/>
              </a:rPr>
              <a:t>Lingue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1" y="6611716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Innovatore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Leader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91" y="6234950"/>
            <a:ext cx="12077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Personalità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814" y="-27330"/>
            <a:ext cx="54748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Alain  </a:t>
            </a:r>
            <a:r>
              <a:rPr b="1" spc="365" dirty="0" smtClean="0">
                <a:solidFill>
                  <a:srgbClr val="9B8579"/>
                </a:solidFill>
                <a:latin typeface="Calibri"/>
                <a:cs typeface="Calibri"/>
              </a:rPr>
              <a:t>DO</a:t>
            </a:r>
            <a:r>
              <a:rPr lang="fr-FR" b="1" spc="365" dirty="0" smtClean="0">
                <a:solidFill>
                  <a:srgbClr val="9B8579"/>
                </a:solidFill>
                <a:latin typeface="Calibri"/>
                <a:cs typeface="Calibri"/>
              </a:rPr>
              <a:t>FEZ</a:t>
            </a:r>
            <a:endParaRPr b="1" spc="365" dirty="0">
              <a:solidFill>
                <a:srgbClr val="9B8579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8498" y="1070623"/>
            <a:ext cx="272224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9415" y="993317"/>
            <a:ext cx="66103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900" dirty="0" err="1" smtClean="0">
                <a:solidFill>
                  <a:srgbClr val="726658"/>
                </a:solidFill>
                <a:latin typeface="Calibri"/>
                <a:cs typeface="Calibri"/>
              </a:rPr>
              <a:t>Profilo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7168" y="5911786"/>
            <a:ext cx="353148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14" dirty="0" smtClean="0">
                <a:solidFill>
                  <a:srgbClr val="E6E7E8"/>
                </a:solidFill>
                <a:latin typeface="Calibri"/>
                <a:cs typeface="Calibri"/>
              </a:rPr>
              <a:t>ESPERIENZA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125" y="67011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 err="1" smtClean="0">
                <a:solidFill>
                  <a:srgbClr val="726658"/>
                </a:solidFill>
                <a:latin typeface="Calibri"/>
                <a:cs typeface="Calibri"/>
              </a:rPr>
              <a:t>Posizione</a:t>
            </a:r>
            <a:endParaRPr sz="1600" dirty="0">
              <a:latin typeface="Calibri"/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64840" y="77004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27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09125" y="81108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 err="1">
                <a:solidFill>
                  <a:srgbClr val="726658"/>
                </a:solidFill>
                <a:cs typeface="Calibri"/>
              </a:rPr>
              <a:t>Posizione</a:t>
            </a:r>
            <a:endParaRPr lang="fr-FR" sz="1600" dirty="0" smtClean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09125" y="9520503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 err="1">
                <a:solidFill>
                  <a:srgbClr val="726658"/>
                </a:solidFill>
                <a:cs typeface="Calibri"/>
              </a:rPr>
              <a:t>Posizione</a:t>
            </a:r>
            <a:endParaRPr lang="fr-FR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2764840" y="91355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878" y="7694624"/>
            <a:ext cx="268257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1700" b="1" dirty="0" smtClean="0">
                <a:solidFill>
                  <a:srgbClr val="9B8579"/>
                </a:solidFill>
                <a:cs typeface="Calibri"/>
              </a:rPr>
              <a:t>+ </a:t>
            </a:r>
            <a:r>
              <a:rPr lang="es-ES" sz="1700" b="1" dirty="0">
                <a:solidFill>
                  <a:srgbClr val="9B8579"/>
                </a:solidFill>
                <a:cs typeface="Calibri"/>
              </a:rPr>
              <a:t>INFORMAZIONI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91" y="8128820"/>
            <a:ext cx="224853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5156" y="2729522"/>
            <a:ext cx="21276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E6E7E8"/>
                </a:solidFill>
                <a:latin typeface="Calibri"/>
                <a:cs typeface="Calibri"/>
              </a:rPr>
              <a:t>FORMAZIONE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840" y="40106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64840" y="49123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15574" y="3159429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Università</a:t>
            </a:r>
            <a:r>
              <a:rPr lang="fr-FR" sz="1800" b="1" spc="25" dirty="0" smtClean="0">
                <a:solidFill>
                  <a:srgbClr val="C2B59B"/>
                </a:solidFill>
                <a:latin typeface="Calibri"/>
                <a:cs typeface="Calibri"/>
              </a:rPr>
              <a:t> – </a:t>
            </a: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Laurea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5574" y="40865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Università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Laurea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5574" y="50009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Università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C2B59B"/>
                </a:solidFill>
                <a:cs typeface="Calibri"/>
              </a:rPr>
              <a:t>Laurea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00835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165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681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9445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2272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38500" y="33786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38500" y="4280243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8500" y="52074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1825" y="8081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1825" y="6684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1825" y="9503845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238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Avenir Book</vt:lpstr>
      <vt:lpstr>Calibri</vt:lpstr>
      <vt:lpstr>Office Theme</vt:lpstr>
      <vt:lpstr>Alain  DOFEZ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9</cp:revision>
  <dcterms:created xsi:type="dcterms:W3CDTF">2016-05-25T21:06:00Z</dcterms:created>
  <dcterms:modified xsi:type="dcterms:W3CDTF">2019-01-16T14:46:37Z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