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556500" cy="10693400"/>
  <p:notesSz cx="7556500" cy="106934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2"/>
    <p:restoredTop sz="94586"/>
  </p:normalViewPr>
  <p:slideViewPr>
    <p:cSldViewPr>
      <p:cViewPr>
        <p:scale>
          <a:sx n="106" d="100"/>
          <a:sy n="106" d="100"/>
        </p:scale>
        <p:origin x="888" y="-95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1/17/2019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7350" b="0" i="0">
                <a:solidFill>
                  <a:srgbClr val="36A047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1/17/2019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7350" b="0" i="0">
                <a:solidFill>
                  <a:srgbClr val="36A047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1/17/2019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7350" b="0" i="0">
                <a:solidFill>
                  <a:srgbClr val="36A047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1/17/2019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1/17/2019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188633" y="230594"/>
            <a:ext cx="1467949" cy="1480134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0" y="1895945"/>
            <a:ext cx="7560309" cy="399415"/>
          </a:xfrm>
          <a:custGeom>
            <a:avLst/>
            <a:gdLst/>
            <a:ahLst/>
            <a:cxnLst/>
            <a:rect l="l" t="t" r="r" b="b"/>
            <a:pathLst>
              <a:path w="7560309" h="399414">
                <a:moveTo>
                  <a:pt x="0" y="399135"/>
                </a:moveTo>
                <a:lnTo>
                  <a:pt x="7560068" y="399135"/>
                </a:lnTo>
                <a:lnTo>
                  <a:pt x="7560068" y="0"/>
                </a:lnTo>
                <a:lnTo>
                  <a:pt x="0" y="0"/>
                </a:lnTo>
                <a:lnTo>
                  <a:pt x="0" y="399135"/>
                </a:lnTo>
                <a:close/>
              </a:path>
            </a:pathLst>
          </a:custGeom>
          <a:solidFill>
            <a:srgbClr val="49494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0" y="2295080"/>
            <a:ext cx="7560309" cy="8397240"/>
          </a:xfrm>
          <a:custGeom>
            <a:avLst/>
            <a:gdLst/>
            <a:ahLst/>
            <a:cxnLst/>
            <a:rect l="l" t="t" r="r" b="b"/>
            <a:pathLst>
              <a:path w="7560309" h="8397240">
                <a:moveTo>
                  <a:pt x="0" y="8396922"/>
                </a:moveTo>
                <a:lnTo>
                  <a:pt x="7560068" y="8396922"/>
                </a:lnTo>
                <a:lnTo>
                  <a:pt x="7560068" y="0"/>
                </a:lnTo>
                <a:lnTo>
                  <a:pt x="0" y="0"/>
                </a:lnTo>
                <a:lnTo>
                  <a:pt x="0" y="8396922"/>
                </a:lnTo>
                <a:close/>
              </a:path>
            </a:pathLst>
          </a:custGeom>
          <a:solidFill>
            <a:srgbClr val="EFEF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07975" y="-103530"/>
            <a:ext cx="7346899" cy="11798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7350" b="0" i="0">
                <a:solidFill>
                  <a:srgbClr val="36A047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47611" y="3060890"/>
            <a:ext cx="7067626" cy="41776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1/17/2019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mail@mail.co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49275" y="1990597"/>
            <a:ext cx="1552575" cy="2000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s-ES" sz="1300" b="1" spc="-5" dirty="0" err="1" smtClean="0">
                <a:solidFill>
                  <a:srgbClr val="F1F2F2"/>
                </a:solidFill>
                <a:latin typeface="Calibri"/>
                <a:cs typeface="Calibri"/>
              </a:rPr>
              <a:t>Telefono</a:t>
            </a:r>
            <a:r>
              <a:rPr lang="es-ES" sz="1300" b="1" spc="-5" dirty="0" smtClean="0">
                <a:solidFill>
                  <a:srgbClr val="F1F2F2"/>
                </a:solidFill>
                <a:latin typeface="Calibri"/>
                <a:cs typeface="Calibri"/>
              </a:rPr>
              <a:t>: 000 111 333</a:t>
            </a:r>
            <a:endParaRPr sz="1300" dirty="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632214" y="1990597"/>
            <a:ext cx="3584436" cy="2000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s-ES" sz="1300" b="1" spc="-5" dirty="0" err="1" smtClean="0">
                <a:solidFill>
                  <a:srgbClr val="F1F2F2"/>
                </a:solidFill>
                <a:latin typeface="Calibri"/>
                <a:cs typeface="Calibri"/>
              </a:rPr>
              <a:t>Indirizzo</a:t>
            </a:r>
            <a:r>
              <a:rPr sz="1300" b="1" dirty="0" smtClean="0">
                <a:solidFill>
                  <a:srgbClr val="F1F2F2"/>
                </a:solidFill>
                <a:latin typeface="Calibri"/>
                <a:cs typeface="Calibri"/>
              </a:rPr>
              <a:t>: </a:t>
            </a:r>
            <a:r>
              <a:rPr lang="fr-FR" sz="1300" b="1" dirty="0" smtClean="0">
                <a:solidFill>
                  <a:srgbClr val="F1F2F2"/>
                </a:solidFill>
                <a:latin typeface="Calibri"/>
                <a:cs typeface="Calibri"/>
              </a:rPr>
              <a:t>12 Street Name, Roma</a:t>
            </a:r>
            <a:endParaRPr sz="1300" dirty="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454650" y="1990597"/>
            <a:ext cx="1707427" cy="2000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300" b="1" dirty="0" smtClean="0">
                <a:solidFill>
                  <a:srgbClr val="F1F2F2"/>
                </a:solidFill>
                <a:latin typeface="Calibri"/>
                <a:cs typeface="Calibri"/>
              </a:rPr>
              <a:t>Email:</a:t>
            </a:r>
            <a:r>
              <a:rPr sz="1300" b="1" spc="-65" dirty="0" smtClean="0">
                <a:solidFill>
                  <a:srgbClr val="F1F2F2"/>
                </a:solidFill>
                <a:latin typeface="Calibri"/>
                <a:cs typeface="Calibri"/>
              </a:rPr>
              <a:t> </a:t>
            </a:r>
            <a:r>
              <a:rPr lang="es-ES" sz="1300" b="1" u="sng" spc="-5" dirty="0" err="1" smtClean="0">
                <a:solidFill>
                  <a:srgbClr val="F1F2F2"/>
                </a:solidFill>
                <a:latin typeface="Calibri"/>
                <a:cs typeface="Calibri"/>
              </a:rPr>
              <a:t>name</a:t>
            </a:r>
            <a:r>
              <a:rPr sz="1300" b="1" u="sng" spc="-5" dirty="0" smtClean="0">
                <a:solidFill>
                  <a:srgbClr val="F1F2F2"/>
                </a:solidFill>
                <a:latin typeface="Calibri"/>
                <a:cs typeface="Calibri"/>
                <a:hlinkClick r:id="rId2"/>
              </a:rPr>
              <a:t>@</a:t>
            </a:r>
            <a:r>
              <a:rPr sz="1300" b="1" spc="-5" dirty="0" smtClean="0">
                <a:solidFill>
                  <a:srgbClr val="F1F2F2"/>
                </a:solidFill>
                <a:latin typeface="Calibri"/>
                <a:cs typeface="Calibri"/>
                <a:hlinkClick r:id="rId2"/>
              </a:rPr>
              <a:t>mail.com</a:t>
            </a:r>
            <a:endParaRPr sz="1300" dirty="0">
              <a:latin typeface="Calibri"/>
              <a:cs typeface="Calibri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5016004" y="2501379"/>
            <a:ext cx="2122805" cy="400685"/>
          </a:xfrm>
          <a:custGeom>
            <a:avLst/>
            <a:gdLst/>
            <a:ahLst/>
            <a:cxnLst/>
            <a:rect l="l" t="t" r="r" b="b"/>
            <a:pathLst>
              <a:path w="2122804" h="400685">
                <a:moveTo>
                  <a:pt x="2071674" y="0"/>
                </a:moveTo>
                <a:lnTo>
                  <a:pt x="50800" y="0"/>
                </a:lnTo>
                <a:lnTo>
                  <a:pt x="31027" y="3992"/>
                </a:lnTo>
                <a:lnTo>
                  <a:pt x="14879" y="14879"/>
                </a:lnTo>
                <a:lnTo>
                  <a:pt x="3992" y="31027"/>
                </a:lnTo>
                <a:lnTo>
                  <a:pt x="0" y="50799"/>
                </a:lnTo>
                <a:lnTo>
                  <a:pt x="0" y="349338"/>
                </a:lnTo>
                <a:lnTo>
                  <a:pt x="3992" y="369111"/>
                </a:lnTo>
                <a:lnTo>
                  <a:pt x="14879" y="385259"/>
                </a:lnTo>
                <a:lnTo>
                  <a:pt x="31027" y="396146"/>
                </a:lnTo>
                <a:lnTo>
                  <a:pt x="50800" y="400138"/>
                </a:lnTo>
                <a:lnTo>
                  <a:pt x="2071674" y="400138"/>
                </a:lnTo>
                <a:lnTo>
                  <a:pt x="2091447" y="396146"/>
                </a:lnTo>
                <a:lnTo>
                  <a:pt x="2107595" y="385259"/>
                </a:lnTo>
                <a:lnTo>
                  <a:pt x="2118482" y="369111"/>
                </a:lnTo>
                <a:lnTo>
                  <a:pt x="2122474" y="349338"/>
                </a:lnTo>
                <a:lnTo>
                  <a:pt x="2122474" y="50799"/>
                </a:lnTo>
                <a:lnTo>
                  <a:pt x="2118482" y="31027"/>
                </a:lnTo>
                <a:lnTo>
                  <a:pt x="2107595" y="14879"/>
                </a:lnTo>
                <a:lnTo>
                  <a:pt x="2091447" y="3992"/>
                </a:lnTo>
                <a:lnTo>
                  <a:pt x="2071674" y="0"/>
                </a:lnTo>
                <a:close/>
              </a:path>
            </a:pathLst>
          </a:custGeom>
          <a:solidFill>
            <a:srgbClr val="36A04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003304" y="2501379"/>
            <a:ext cx="2122805" cy="400685"/>
          </a:xfrm>
          <a:custGeom>
            <a:avLst/>
            <a:gdLst/>
            <a:ahLst/>
            <a:cxnLst/>
            <a:rect l="l" t="t" r="r" b="b"/>
            <a:pathLst>
              <a:path w="2122804" h="400685">
                <a:moveTo>
                  <a:pt x="2071674" y="0"/>
                </a:moveTo>
                <a:lnTo>
                  <a:pt x="50800" y="0"/>
                </a:lnTo>
                <a:lnTo>
                  <a:pt x="31027" y="3992"/>
                </a:lnTo>
                <a:lnTo>
                  <a:pt x="14879" y="14879"/>
                </a:lnTo>
                <a:lnTo>
                  <a:pt x="3992" y="31027"/>
                </a:lnTo>
                <a:lnTo>
                  <a:pt x="0" y="50799"/>
                </a:lnTo>
                <a:lnTo>
                  <a:pt x="0" y="349338"/>
                </a:lnTo>
                <a:lnTo>
                  <a:pt x="3992" y="369111"/>
                </a:lnTo>
                <a:lnTo>
                  <a:pt x="14879" y="385259"/>
                </a:lnTo>
                <a:lnTo>
                  <a:pt x="31027" y="396146"/>
                </a:lnTo>
                <a:lnTo>
                  <a:pt x="50800" y="400138"/>
                </a:lnTo>
                <a:lnTo>
                  <a:pt x="2071674" y="400138"/>
                </a:lnTo>
                <a:lnTo>
                  <a:pt x="2091447" y="396146"/>
                </a:lnTo>
                <a:lnTo>
                  <a:pt x="2107595" y="385259"/>
                </a:lnTo>
                <a:lnTo>
                  <a:pt x="2118482" y="369111"/>
                </a:lnTo>
                <a:lnTo>
                  <a:pt x="2122474" y="349338"/>
                </a:lnTo>
                <a:lnTo>
                  <a:pt x="2122474" y="50799"/>
                </a:lnTo>
                <a:lnTo>
                  <a:pt x="2118482" y="31027"/>
                </a:lnTo>
                <a:lnTo>
                  <a:pt x="2107595" y="14879"/>
                </a:lnTo>
                <a:lnTo>
                  <a:pt x="2091447" y="3992"/>
                </a:lnTo>
                <a:lnTo>
                  <a:pt x="2071674" y="0"/>
                </a:lnTo>
                <a:close/>
              </a:path>
            </a:pathLst>
          </a:custGeom>
          <a:solidFill>
            <a:srgbClr val="36A04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5154791" y="2538971"/>
            <a:ext cx="2052459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fr-FR" b="1" spc="140" dirty="0" smtClean="0">
                <a:solidFill>
                  <a:srgbClr val="FFFFFF"/>
                </a:solidFill>
                <a:latin typeface="Calibri"/>
                <a:cs typeface="Calibri"/>
              </a:rPr>
              <a:t>COMPETENZE</a:t>
            </a:r>
            <a:endParaRPr sz="1800" dirty="0">
              <a:latin typeface="Calibri"/>
              <a:cs typeface="Calibri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5003304" y="7491945"/>
            <a:ext cx="2122805" cy="400685"/>
          </a:xfrm>
          <a:custGeom>
            <a:avLst/>
            <a:gdLst/>
            <a:ahLst/>
            <a:cxnLst/>
            <a:rect l="l" t="t" r="r" b="b"/>
            <a:pathLst>
              <a:path w="2122804" h="400684">
                <a:moveTo>
                  <a:pt x="2071674" y="0"/>
                </a:moveTo>
                <a:lnTo>
                  <a:pt x="50800" y="0"/>
                </a:lnTo>
                <a:lnTo>
                  <a:pt x="31027" y="3992"/>
                </a:lnTo>
                <a:lnTo>
                  <a:pt x="14879" y="14879"/>
                </a:lnTo>
                <a:lnTo>
                  <a:pt x="3992" y="31027"/>
                </a:lnTo>
                <a:lnTo>
                  <a:pt x="0" y="50799"/>
                </a:lnTo>
                <a:lnTo>
                  <a:pt x="0" y="349338"/>
                </a:lnTo>
                <a:lnTo>
                  <a:pt x="3992" y="369111"/>
                </a:lnTo>
                <a:lnTo>
                  <a:pt x="14879" y="385259"/>
                </a:lnTo>
                <a:lnTo>
                  <a:pt x="31027" y="396146"/>
                </a:lnTo>
                <a:lnTo>
                  <a:pt x="50800" y="400138"/>
                </a:lnTo>
                <a:lnTo>
                  <a:pt x="2071674" y="400138"/>
                </a:lnTo>
                <a:lnTo>
                  <a:pt x="2091447" y="396146"/>
                </a:lnTo>
                <a:lnTo>
                  <a:pt x="2107595" y="385259"/>
                </a:lnTo>
                <a:lnTo>
                  <a:pt x="2118482" y="369111"/>
                </a:lnTo>
                <a:lnTo>
                  <a:pt x="2122474" y="349338"/>
                </a:lnTo>
                <a:lnTo>
                  <a:pt x="2122474" y="50799"/>
                </a:lnTo>
                <a:lnTo>
                  <a:pt x="2118482" y="31027"/>
                </a:lnTo>
                <a:lnTo>
                  <a:pt x="2107595" y="14879"/>
                </a:lnTo>
                <a:lnTo>
                  <a:pt x="2091447" y="3992"/>
                </a:lnTo>
                <a:lnTo>
                  <a:pt x="2071674" y="0"/>
                </a:lnTo>
                <a:close/>
              </a:path>
            </a:pathLst>
          </a:custGeom>
          <a:solidFill>
            <a:srgbClr val="36A04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5073650" y="7556500"/>
            <a:ext cx="1913780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ct val="100000"/>
              </a:lnSpc>
            </a:pPr>
            <a:r>
              <a:rPr lang="es-ES" b="1" spc="130" dirty="0" smtClean="0">
                <a:solidFill>
                  <a:srgbClr val="FFFFFF"/>
                </a:solidFill>
                <a:latin typeface="Calibri"/>
                <a:cs typeface="Calibri"/>
              </a:rPr>
              <a:t>+ </a:t>
            </a:r>
            <a:r>
              <a:rPr b="1" spc="130" dirty="0" smtClean="0">
                <a:solidFill>
                  <a:srgbClr val="FFFFFF"/>
                </a:solidFill>
                <a:latin typeface="Calibri"/>
                <a:cs typeface="Calibri"/>
              </a:rPr>
              <a:t>INFO</a:t>
            </a:r>
            <a:r>
              <a:rPr lang="es-ES" b="1" spc="130" dirty="0" smtClean="0">
                <a:solidFill>
                  <a:srgbClr val="FFFFFF"/>
                </a:solidFill>
                <a:latin typeface="Calibri"/>
                <a:cs typeface="Calibri"/>
              </a:rPr>
              <a:t>RMAZIONI</a:t>
            </a:r>
            <a:endParaRPr dirty="0">
              <a:latin typeface="Calibri"/>
              <a:cs typeface="Calibri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774204" y="2501379"/>
            <a:ext cx="3037205" cy="400685"/>
          </a:xfrm>
          <a:custGeom>
            <a:avLst/>
            <a:gdLst/>
            <a:ahLst/>
            <a:cxnLst/>
            <a:rect l="l" t="t" r="r" b="b"/>
            <a:pathLst>
              <a:path w="3037204" h="400685">
                <a:moveTo>
                  <a:pt x="2986074" y="0"/>
                </a:moveTo>
                <a:lnTo>
                  <a:pt x="50800" y="0"/>
                </a:lnTo>
                <a:lnTo>
                  <a:pt x="31027" y="3992"/>
                </a:lnTo>
                <a:lnTo>
                  <a:pt x="14879" y="14879"/>
                </a:lnTo>
                <a:lnTo>
                  <a:pt x="3992" y="31027"/>
                </a:lnTo>
                <a:lnTo>
                  <a:pt x="0" y="50799"/>
                </a:lnTo>
                <a:lnTo>
                  <a:pt x="0" y="349338"/>
                </a:lnTo>
                <a:lnTo>
                  <a:pt x="3992" y="369111"/>
                </a:lnTo>
                <a:lnTo>
                  <a:pt x="14879" y="385259"/>
                </a:lnTo>
                <a:lnTo>
                  <a:pt x="31027" y="396146"/>
                </a:lnTo>
                <a:lnTo>
                  <a:pt x="50800" y="400138"/>
                </a:lnTo>
                <a:lnTo>
                  <a:pt x="2986074" y="400138"/>
                </a:lnTo>
                <a:lnTo>
                  <a:pt x="3005847" y="396146"/>
                </a:lnTo>
                <a:lnTo>
                  <a:pt x="3021995" y="385259"/>
                </a:lnTo>
                <a:lnTo>
                  <a:pt x="3032882" y="369111"/>
                </a:lnTo>
                <a:lnTo>
                  <a:pt x="3036874" y="349338"/>
                </a:lnTo>
                <a:lnTo>
                  <a:pt x="3036874" y="50799"/>
                </a:lnTo>
                <a:lnTo>
                  <a:pt x="3032882" y="31027"/>
                </a:lnTo>
                <a:lnTo>
                  <a:pt x="3021995" y="14879"/>
                </a:lnTo>
                <a:lnTo>
                  <a:pt x="3005847" y="3992"/>
                </a:lnTo>
                <a:lnTo>
                  <a:pt x="2986074" y="0"/>
                </a:lnTo>
                <a:close/>
              </a:path>
            </a:pathLst>
          </a:custGeom>
          <a:solidFill>
            <a:srgbClr val="36A04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882651" y="2535221"/>
            <a:ext cx="2480752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fr-FR" sz="1800" b="1" spc="120" dirty="0" smtClean="0">
                <a:solidFill>
                  <a:srgbClr val="FFFFFF"/>
                </a:solidFill>
                <a:latin typeface="Calibri"/>
                <a:cs typeface="Calibri"/>
              </a:rPr>
              <a:t>ESPERIENZA</a:t>
            </a:r>
            <a:endParaRPr sz="1800" dirty="0">
              <a:latin typeface="Calibri"/>
              <a:cs typeface="Calibri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774204" y="7491945"/>
            <a:ext cx="3037205" cy="400685"/>
          </a:xfrm>
          <a:custGeom>
            <a:avLst/>
            <a:gdLst/>
            <a:ahLst/>
            <a:cxnLst/>
            <a:rect l="l" t="t" r="r" b="b"/>
            <a:pathLst>
              <a:path w="3037204" h="400684">
                <a:moveTo>
                  <a:pt x="2986074" y="0"/>
                </a:moveTo>
                <a:lnTo>
                  <a:pt x="50800" y="0"/>
                </a:lnTo>
                <a:lnTo>
                  <a:pt x="31027" y="3992"/>
                </a:lnTo>
                <a:lnTo>
                  <a:pt x="14879" y="14879"/>
                </a:lnTo>
                <a:lnTo>
                  <a:pt x="3992" y="31027"/>
                </a:lnTo>
                <a:lnTo>
                  <a:pt x="0" y="50799"/>
                </a:lnTo>
                <a:lnTo>
                  <a:pt x="0" y="349338"/>
                </a:lnTo>
                <a:lnTo>
                  <a:pt x="3992" y="369111"/>
                </a:lnTo>
                <a:lnTo>
                  <a:pt x="14879" y="385259"/>
                </a:lnTo>
                <a:lnTo>
                  <a:pt x="31027" y="396146"/>
                </a:lnTo>
                <a:lnTo>
                  <a:pt x="50800" y="400138"/>
                </a:lnTo>
                <a:lnTo>
                  <a:pt x="2986074" y="400138"/>
                </a:lnTo>
                <a:lnTo>
                  <a:pt x="3005847" y="396146"/>
                </a:lnTo>
                <a:lnTo>
                  <a:pt x="3021995" y="385259"/>
                </a:lnTo>
                <a:lnTo>
                  <a:pt x="3032882" y="369111"/>
                </a:lnTo>
                <a:lnTo>
                  <a:pt x="3036874" y="349338"/>
                </a:lnTo>
                <a:lnTo>
                  <a:pt x="3036874" y="50799"/>
                </a:lnTo>
                <a:lnTo>
                  <a:pt x="3032882" y="31027"/>
                </a:lnTo>
                <a:lnTo>
                  <a:pt x="3021995" y="14879"/>
                </a:lnTo>
                <a:lnTo>
                  <a:pt x="3005847" y="3992"/>
                </a:lnTo>
                <a:lnTo>
                  <a:pt x="2986074" y="0"/>
                </a:lnTo>
                <a:close/>
              </a:path>
            </a:pathLst>
          </a:custGeom>
          <a:solidFill>
            <a:srgbClr val="36A04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882651" y="7542224"/>
            <a:ext cx="2480752" cy="2857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fr-FR" b="1" spc="135" dirty="0" smtClean="0">
                <a:solidFill>
                  <a:srgbClr val="FFFFFF"/>
                </a:solidFill>
                <a:latin typeface="Calibri"/>
                <a:cs typeface="Calibri"/>
              </a:rPr>
              <a:t>FORMAZIONE</a:t>
            </a:r>
            <a:endParaRPr sz="1800" dirty="0">
              <a:latin typeface="Calibri"/>
              <a:cs typeface="Calibri"/>
            </a:endParaRPr>
          </a:p>
        </p:txBody>
      </p:sp>
      <p:sp>
        <p:nvSpPr>
          <p:cNvPr id="17" name="object 17"/>
          <p:cNvSpPr txBox="1">
            <a:spLocks noGrp="1"/>
          </p:cNvSpPr>
          <p:nvPr>
            <p:ph type="title"/>
          </p:nvPr>
        </p:nvSpPr>
        <p:spPr>
          <a:xfrm>
            <a:off x="-1022349" y="-103530"/>
            <a:ext cx="9067800" cy="113107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971800" algn="l">
              <a:lnSpc>
                <a:spcPct val="100000"/>
              </a:lnSpc>
            </a:pPr>
            <a:r>
              <a:rPr lang="fr-FR" sz="7200" spc="275" smtClean="0"/>
              <a:t>Paul </a:t>
            </a:r>
            <a:r>
              <a:rPr lang="fr-FR" sz="7200" b="1" spc="365" smtClean="0">
                <a:solidFill>
                  <a:srgbClr val="494949"/>
                </a:solidFill>
              </a:rPr>
              <a:t>DELON</a:t>
            </a:r>
            <a:endParaRPr sz="7200" b="1" spc="365" dirty="0">
              <a:solidFill>
                <a:srgbClr val="494949"/>
              </a:solidFill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976170" y="1096023"/>
            <a:ext cx="5419090" cy="5689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defTabSz="685800">
              <a:defRPr/>
            </a:pPr>
            <a:r>
              <a:rPr lang="fr-FR" sz="1200" i="1" dirty="0" err="1">
                <a:latin typeface="Calibri" charset="0"/>
              </a:rPr>
              <a:t>Lorem</a:t>
            </a:r>
            <a:r>
              <a:rPr lang="fr-FR" sz="1200" i="1" dirty="0">
                <a:latin typeface="Calibri" charset="0"/>
              </a:rPr>
              <a:t> </a:t>
            </a:r>
            <a:r>
              <a:rPr lang="fr-FR" sz="1200" i="1" dirty="0" err="1">
                <a:latin typeface="Calibri" charset="0"/>
              </a:rPr>
              <a:t>ipsum</a:t>
            </a:r>
            <a:r>
              <a:rPr lang="fr-FR" sz="1200" i="1" dirty="0">
                <a:latin typeface="Calibri" charset="0"/>
              </a:rPr>
              <a:t> </a:t>
            </a:r>
            <a:r>
              <a:rPr lang="fr-FR" sz="1200" i="1" dirty="0" err="1">
                <a:latin typeface="Calibri" charset="0"/>
              </a:rPr>
              <a:t>dolor</a:t>
            </a:r>
            <a:r>
              <a:rPr lang="fr-FR" sz="1200" i="1" dirty="0">
                <a:latin typeface="Calibri" charset="0"/>
              </a:rPr>
              <a:t> </a:t>
            </a:r>
            <a:r>
              <a:rPr lang="fr-FR" sz="1200" i="1" dirty="0" err="1">
                <a:latin typeface="Calibri" charset="0"/>
              </a:rPr>
              <a:t>sit</a:t>
            </a:r>
            <a:r>
              <a:rPr lang="fr-FR" sz="1200" i="1" dirty="0">
                <a:latin typeface="Calibri" charset="0"/>
              </a:rPr>
              <a:t> </a:t>
            </a:r>
            <a:r>
              <a:rPr lang="fr-FR" sz="1200" i="1" dirty="0" err="1">
                <a:latin typeface="Calibri" charset="0"/>
              </a:rPr>
              <a:t>amet</a:t>
            </a:r>
            <a:r>
              <a:rPr lang="fr-FR" sz="1200" i="1" dirty="0">
                <a:latin typeface="Calibri" charset="0"/>
              </a:rPr>
              <a:t>, </a:t>
            </a:r>
            <a:r>
              <a:rPr lang="fr-FR" sz="1200" i="1" dirty="0" err="1">
                <a:latin typeface="Calibri" charset="0"/>
              </a:rPr>
              <a:t>consectetur</a:t>
            </a:r>
            <a:r>
              <a:rPr lang="fr-FR" sz="1200" i="1" dirty="0">
                <a:latin typeface="Calibri" charset="0"/>
              </a:rPr>
              <a:t> </a:t>
            </a:r>
            <a:r>
              <a:rPr lang="fr-FR" sz="1200" i="1" dirty="0" err="1">
                <a:latin typeface="Calibri" charset="0"/>
              </a:rPr>
              <a:t>adipiscing</a:t>
            </a:r>
            <a:r>
              <a:rPr lang="fr-FR" sz="1200" i="1" dirty="0">
                <a:latin typeface="Calibri" charset="0"/>
              </a:rPr>
              <a:t> </a:t>
            </a:r>
            <a:r>
              <a:rPr lang="fr-FR" sz="1200" i="1" dirty="0" err="1">
                <a:latin typeface="Calibri" charset="0"/>
              </a:rPr>
              <a:t>elit</a:t>
            </a:r>
            <a:r>
              <a:rPr lang="fr-FR" sz="1200" i="1" dirty="0">
                <a:latin typeface="Calibri" charset="0"/>
              </a:rPr>
              <a:t>. </a:t>
            </a:r>
            <a:r>
              <a:rPr lang="fr-FR" sz="1200" i="1" dirty="0" err="1">
                <a:latin typeface="Calibri" charset="0"/>
              </a:rPr>
              <a:t>Morbi</a:t>
            </a:r>
            <a:r>
              <a:rPr lang="fr-FR" sz="1200" i="1" dirty="0">
                <a:latin typeface="Calibri" charset="0"/>
              </a:rPr>
              <a:t> tristique </a:t>
            </a:r>
            <a:r>
              <a:rPr lang="fr-FR" sz="1200" i="1" dirty="0" err="1">
                <a:latin typeface="Calibri" charset="0"/>
              </a:rPr>
              <a:t>sapien</a:t>
            </a:r>
            <a:r>
              <a:rPr lang="fr-FR" sz="1200" i="1" dirty="0">
                <a:latin typeface="Calibri" charset="0"/>
              </a:rPr>
              <a:t> nec </a:t>
            </a:r>
            <a:r>
              <a:rPr lang="fr-FR" sz="1200" i="1" dirty="0" err="1">
                <a:latin typeface="Calibri" charset="0"/>
              </a:rPr>
              <a:t>nulla</a:t>
            </a:r>
            <a:r>
              <a:rPr lang="fr-FR" sz="1200" i="1" dirty="0">
                <a:latin typeface="Calibri" charset="0"/>
              </a:rPr>
              <a:t> </a:t>
            </a:r>
            <a:r>
              <a:rPr lang="fr-FR" sz="1200" i="1" dirty="0" err="1">
                <a:latin typeface="Calibri" charset="0"/>
              </a:rPr>
              <a:t>rutrum</a:t>
            </a:r>
            <a:r>
              <a:rPr lang="fr-FR" sz="1200" i="1" dirty="0">
                <a:latin typeface="Calibri" charset="0"/>
              </a:rPr>
              <a:t> </a:t>
            </a:r>
            <a:r>
              <a:rPr lang="fr-FR" sz="1200" i="1" dirty="0" err="1">
                <a:latin typeface="Calibri" charset="0"/>
              </a:rPr>
              <a:t>imperdiet</a:t>
            </a:r>
            <a:r>
              <a:rPr lang="fr-FR" sz="1200" i="1" dirty="0">
                <a:latin typeface="Calibri" charset="0"/>
              </a:rPr>
              <a:t>. </a:t>
            </a:r>
            <a:r>
              <a:rPr lang="fr-FR" sz="1200" i="1" dirty="0" err="1">
                <a:latin typeface="Calibri" charset="0"/>
              </a:rPr>
              <a:t>Nullam</a:t>
            </a:r>
            <a:r>
              <a:rPr lang="fr-FR" sz="1200" i="1" dirty="0">
                <a:latin typeface="Calibri" charset="0"/>
              </a:rPr>
              <a:t> </a:t>
            </a:r>
            <a:r>
              <a:rPr lang="fr-FR" sz="1200" i="1" dirty="0" err="1">
                <a:latin typeface="Calibri" charset="0"/>
              </a:rPr>
              <a:t>faucibus</a:t>
            </a:r>
            <a:r>
              <a:rPr lang="fr-FR" sz="1200" i="1" dirty="0">
                <a:latin typeface="Calibri" charset="0"/>
              </a:rPr>
              <a:t> </a:t>
            </a:r>
            <a:r>
              <a:rPr lang="fr-FR" sz="1200" i="1" dirty="0" err="1">
                <a:latin typeface="Calibri" charset="0"/>
              </a:rPr>
              <a:t>augue</a:t>
            </a:r>
            <a:r>
              <a:rPr lang="fr-FR" sz="1200" i="1" dirty="0">
                <a:latin typeface="Calibri" charset="0"/>
              </a:rPr>
              <a:t> id </a:t>
            </a:r>
            <a:r>
              <a:rPr lang="fr-FR" sz="1200" i="1" dirty="0" err="1">
                <a:latin typeface="Calibri" charset="0"/>
              </a:rPr>
              <a:t>velit</a:t>
            </a:r>
            <a:r>
              <a:rPr lang="fr-FR" sz="1200" i="1" dirty="0">
                <a:latin typeface="Calibri" charset="0"/>
              </a:rPr>
              <a:t> </a:t>
            </a:r>
            <a:r>
              <a:rPr lang="fr-FR" sz="1200" i="1" dirty="0" err="1">
                <a:latin typeface="Calibri" charset="0"/>
              </a:rPr>
              <a:t>luctus</a:t>
            </a:r>
            <a:r>
              <a:rPr lang="fr-FR" sz="1200" i="1" dirty="0">
                <a:latin typeface="Calibri" charset="0"/>
              </a:rPr>
              <a:t> </a:t>
            </a:r>
            <a:r>
              <a:rPr lang="fr-FR" sz="1200" i="1" dirty="0" err="1">
                <a:latin typeface="Calibri" charset="0"/>
              </a:rPr>
              <a:t>maximus</a:t>
            </a:r>
            <a:r>
              <a:rPr lang="fr-FR" sz="1200" i="1" dirty="0">
                <a:latin typeface="Calibri" charset="0"/>
              </a:rPr>
              <a:t>. </a:t>
            </a:r>
            <a:r>
              <a:rPr lang="fr-FR" sz="1200" i="1" dirty="0" err="1">
                <a:latin typeface="Calibri" charset="0"/>
              </a:rPr>
              <a:t>Interdum</a:t>
            </a:r>
            <a:r>
              <a:rPr lang="fr-FR" sz="1200" i="1" dirty="0">
                <a:latin typeface="Calibri" charset="0"/>
              </a:rPr>
              <a:t> et </a:t>
            </a:r>
            <a:r>
              <a:rPr lang="fr-FR" sz="1200" i="1" dirty="0" err="1">
                <a:latin typeface="Calibri" charset="0"/>
              </a:rPr>
              <a:t>malesuada</a:t>
            </a:r>
            <a:r>
              <a:rPr lang="fr-FR" sz="1200" i="1" dirty="0">
                <a:latin typeface="Calibri" charset="0"/>
              </a:rPr>
              <a:t> </a:t>
            </a:r>
            <a:r>
              <a:rPr lang="fr-FR" sz="1200" i="1" dirty="0" err="1">
                <a:latin typeface="Calibri" charset="0"/>
              </a:rPr>
              <a:t>fames</a:t>
            </a:r>
            <a:r>
              <a:rPr lang="fr-FR" sz="1200" i="1" dirty="0">
                <a:latin typeface="Calibri" charset="0"/>
              </a:rPr>
              <a:t> </a:t>
            </a:r>
            <a:r>
              <a:rPr lang="fr-FR" sz="1200" i="1" dirty="0" err="1">
                <a:latin typeface="Calibri" charset="0"/>
              </a:rPr>
              <a:t>ac</a:t>
            </a:r>
            <a:r>
              <a:rPr lang="fr-FR" sz="1200" i="1" dirty="0">
                <a:latin typeface="Calibri" charset="0"/>
              </a:rPr>
              <a:t> ante </a:t>
            </a:r>
            <a:r>
              <a:rPr lang="fr-FR" sz="1200" i="1" dirty="0" err="1">
                <a:latin typeface="Calibri" charset="0"/>
              </a:rPr>
              <a:t>ipsum</a:t>
            </a:r>
            <a:r>
              <a:rPr lang="fr-FR" sz="1200" i="1" dirty="0">
                <a:latin typeface="Calibri" charset="0"/>
              </a:rPr>
              <a:t> </a:t>
            </a:r>
            <a:r>
              <a:rPr lang="fr-FR" sz="1200" i="1" dirty="0" err="1">
                <a:latin typeface="Calibri" charset="0"/>
              </a:rPr>
              <a:t>primis</a:t>
            </a:r>
            <a:r>
              <a:rPr lang="fr-FR" sz="1200" i="1" dirty="0">
                <a:latin typeface="Calibri" charset="0"/>
              </a:rPr>
              <a:t> in </a:t>
            </a:r>
            <a:r>
              <a:rPr lang="fr-FR" sz="1200" i="1" dirty="0" err="1">
                <a:latin typeface="Calibri" charset="0"/>
              </a:rPr>
              <a:t>faucibus</a:t>
            </a:r>
            <a:r>
              <a:rPr lang="fr-FR" sz="1200" i="1" dirty="0">
                <a:latin typeface="Calibri" charset="0"/>
              </a:rPr>
              <a:t>. </a:t>
            </a:r>
          </a:p>
        </p:txBody>
      </p:sp>
      <p:sp>
        <p:nvSpPr>
          <p:cNvPr id="20" name="object 20"/>
          <p:cNvSpPr/>
          <p:nvPr/>
        </p:nvSpPr>
        <p:spPr>
          <a:xfrm>
            <a:off x="383703" y="4441888"/>
            <a:ext cx="4022725" cy="0"/>
          </a:xfrm>
          <a:custGeom>
            <a:avLst/>
            <a:gdLst/>
            <a:ahLst/>
            <a:cxnLst/>
            <a:rect l="l" t="t" r="r" b="b"/>
            <a:pathLst>
              <a:path w="4022725">
                <a:moveTo>
                  <a:pt x="0" y="0"/>
                </a:moveTo>
                <a:lnTo>
                  <a:pt x="4022344" y="0"/>
                </a:lnTo>
              </a:path>
            </a:pathLst>
          </a:custGeom>
          <a:ln w="6350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247611" y="3060890"/>
            <a:ext cx="4314190" cy="4206921"/>
          </a:xfrm>
          <a:prstGeom prst="rect">
            <a:avLst/>
          </a:prstGeom>
          <a:solidFill>
            <a:schemeClr val="bg1"/>
          </a:solidFill>
          <a:ln w="9525">
            <a:solidFill>
              <a:srgbClr val="BCBEC0"/>
            </a:solidFill>
          </a:ln>
        </p:spPr>
        <p:txBody>
          <a:bodyPr vert="horz" wrap="square" lIns="0" tIns="97155" rIns="0" bIns="0" rtlCol="0">
            <a:spAutoFit/>
          </a:bodyPr>
          <a:lstStyle/>
          <a:p>
            <a:pPr marL="130810" algn="just">
              <a:lnSpc>
                <a:spcPct val="100000"/>
              </a:lnSpc>
              <a:spcBef>
                <a:spcPts val="765"/>
              </a:spcBef>
            </a:pPr>
            <a:r>
              <a:rPr lang="es-ES" sz="1600" b="1" i="1" spc="-20" dirty="0" smtClean="0">
                <a:solidFill>
                  <a:srgbClr val="494949"/>
                </a:solidFill>
                <a:latin typeface="Calibri"/>
                <a:cs typeface="Calibri"/>
              </a:rPr>
              <a:t>SOCIETÀ</a:t>
            </a:r>
            <a:endParaRPr sz="1600" dirty="0">
              <a:latin typeface="Calibri"/>
              <a:cs typeface="Calibri"/>
            </a:endParaRPr>
          </a:p>
          <a:p>
            <a:pPr marL="130810" algn="just">
              <a:lnSpc>
                <a:spcPct val="100000"/>
              </a:lnSpc>
            </a:pPr>
            <a:r>
              <a:rPr lang="es-ES" sz="1600" b="1" i="1" spc="-5" dirty="0" err="1" smtClean="0">
                <a:solidFill>
                  <a:srgbClr val="36A047"/>
                </a:solidFill>
                <a:latin typeface="Calibri"/>
                <a:cs typeface="Calibri"/>
              </a:rPr>
              <a:t>Posizione</a:t>
            </a:r>
            <a:endParaRPr sz="1600" dirty="0">
              <a:latin typeface="Calibri"/>
              <a:cs typeface="Calibri"/>
            </a:endParaRPr>
          </a:p>
          <a:p>
            <a:pPr marL="118110" marR="142240" algn="just">
              <a:lnSpc>
                <a:spcPct val="100000"/>
              </a:lnSpc>
              <a:spcBef>
                <a:spcPts val="600"/>
              </a:spcBef>
            </a:pP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Lorem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ipsum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dolor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sit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amet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,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consectetur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adipiscing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elit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.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Morbi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 tristique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sapien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 nec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nulla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rutrum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imperdiet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.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Nullam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faucibus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augue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 id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velit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luctus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 </a:t>
            </a:r>
            <a:r>
              <a:rPr lang="fr-FR" sz="1200" i="1" spc="-5" dirty="0" err="1" smtClean="0">
                <a:solidFill>
                  <a:srgbClr val="6D6E71"/>
                </a:solidFill>
                <a:cs typeface="Calibri"/>
              </a:rPr>
              <a:t>maximus</a:t>
            </a:r>
            <a:r>
              <a:rPr lang="fr-FR" sz="1200" i="1" spc="-5" dirty="0" smtClean="0">
                <a:solidFill>
                  <a:srgbClr val="6D6E71"/>
                </a:solidFill>
                <a:cs typeface="Calibri"/>
              </a:rPr>
              <a:t>.</a:t>
            </a:r>
          </a:p>
          <a:p>
            <a:pPr marL="118110" marR="142240" algn="just">
              <a:lnSpc>
                <a:spcPct val="100000"/>
              </a:lnSpc>
              <a:spcBef>
                <a:spcPts val="600"/>
              </a:spcBef>
            </a:pPr>
            <a:endParaRPr sz="1200" i="1" spc="-5" dirty="0" smtClean="0">
              <a:solidFill>
                <a:srgbClr val="6D6E71"/>
              </a:solidFill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950" dirty="0">
              <a:latin typeface="Times New Roman"/>
              <a:cs typeface="Times New Roman"/>
            </a:endParaRPr>
          </a:p>
          <a:p>
            <a:pPr marL="130810" algn="just">
              <a:lnSpc>
                <a:spcPct val="100000"/>
              </a:lnSpc>
            </a:pPr>
            <a:r>
              <a:rPr lang="es-ES" sz="1600" b="1" i="1" spc="-20" dirty="0">
                <a:solidFill>
                  <a:srgbClr val="494949"/>
                </a:solidFill>
                <a:cs typeface="Calibri"/>
              </a:rPr>
              <a:t>SOCIETÀ</a:t>
            </a:r>
            <a:endParaRPr lang="es-ES" sz="1600" b="1" i="1" spc="-20" dirty="0" smtClean="0">
              <a:solidFill>
                <a:srgbClr val="494949"/>
              </a:solidFill>
              <a:cs typeface="Calibri"/>
            </a:endParaRPr>
          </a:p>
          <a:p>
            <a:pPr marL="130810" algn="just">
              <a:lnSpc>
                <a:spcPct val="100000"/>
              </a:lnSpc>
            </a:pPr>
            <a:r>
              <a:rPr lang="es-ES" sz="1600" b="1" i="1" spc="-5" dirty="0" err="1">
                <a:solidFill>
                  <a:srgbClr val="36A047"/>
                </a:solidFill>
                <a:cs typeface="Calibri"/>
              </a:rPr>
              <a:t>Posizione</a:t>
            </a:r>
            <a:endParaRPr lang="es-ES" sz="1600" dirty="0" smtClean="0">
              <a:cs typeface="Calibri"/>
            </a:endParaRPr>
          </a:p>
          <a:p>
            <a:pPr marL="118110" marR="142240" algn="just">
              <a:lnSpc>
                <a:spcPct val="100000"/>
              </a:lnSpc>
              <a:spcBef>
                <a:spcPts val="600"/>
              </a:spcBef>
            </a:pPr>
            <a:r>
              <a:rPr lang="fr-FR" sz="1200" i="1" spc="-5" dirty="0" err="1" smtClean="0">
                <a:solidFill>
                  <a:srgbClr val="6D6E71"/>
                </a:solidFill>
                <a:cs typeface="Calibri"/>
              </a:rPr>
              <a:t>Lorem</a:t>
            </a:r>
            <a:r>
              <a:rPr lang="fr-FR" sz="1200" i="1" spc="-5" dirty="0" smtClean="0">
                <a:solidFill>
                  <a:srgbClr val="6D6E71"/>
                </a:solidFill>
                <a:cs typeface="Calibri"/>
              </a:rPr>
              <a:t>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ipsum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dolor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sit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amet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,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consectetur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adipiscing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elit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.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Morbi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 tristique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sapien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 nec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nulla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rutrum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imperdiet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.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Nullam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faucibus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augue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 id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velit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luctus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maximus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.</a:t>
            </a:r>
          </a:p>
          <a:p>
            <a:pPr>
              <a:lnSpc>
                <a:spcPct val="100000"/>
              </a:lnSpc>
            </a:pPr>
            <a:endParaRPr sz="12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950" dirty="0">
              <a:latin typeface="Times New Roman"/>
              <a:cs typeface="Times New Roman"/>
            </a:endParaRPr>
          </a:p>
          <a:p>
            <a:pPr marL="130810" algn="just">
              <a:lnSpc>
                <a:spcPct val="100000"/>
              </a:lnSpc>
            </a:pPr>
            <a:r>
              <a:rPr lang="es-ES" sz="1600" b="1" i="1" spc="-20" dirty="0">
                <a:solidFill>
                  <a:srgbClr val="494949"/>
                </a:solidFill>
                <a:cs typeface="Calibri"/>
              </a:rPr>
              <a:t>SOCIETÀ</a:t>
            </a:r>
            <a:endParaRPr lang="es-ES" sz="1600" b="1" i="1" spc="-20" dirty="0" smtClean="0">
              <a:solidFill>
                <a:srgbClr val="494949"/>
              </a:solidFill>
              <a:cs typeface="Calibri"/>
            </a:endParaRPr>
          </a:p>
          <a:p>
            <a:pPr marL="130810" algn="just">
              <a:lnSpc>
                <a:spcPct val="100000"/>
              </a:lnSpc>
            </a:pPr>
            <a:r>
              <a:rPr lang="es-ES" sz="1600" b="1" i="1" spc="-5" dirty="0" err="1">
                <a:solidFill>
                  <a:srgbClr val="36A047"/>
                </a:solidFill>
                <a:cs typeface="Calibri"/>
              </a:rPr>
              <a:t>Posizione</a:t>
            </a:r>
            <a:endParaRPr lang="es-ES" sz="1600" dirty="0">
              <a:cs typeface="Calibri"/>
            </a:endParaRPr>
          </a:p>
          <a:p>
            <a:pPr marL="118110" marR="142240" algn="just">
              <a:lnSpc>
                <a:spcPct val="100000"/>
              </a:lnSpc>
              <a:spcBef>
                <a:spcPts val="600"/>
              </a:spcBef>
            </a:pP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Lorem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ipsum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dolor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sit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amet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,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consectetur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adipiscing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elit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.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Morbi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 tristique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sapien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 nec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nulla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rutrum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imperdiet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.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Nullam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faucibus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augue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 id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velit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luctus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maximus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.</a:t>
            </a:r>
          </a:p>
        </p:txBody>
      </p:sp>
      <p:sp>
        <p:nvSpPr>
          <p:cNvPr id="24" name="object 24"/>
          <p:cNvSpPr txBox="1"/>
          <p:nvPr/>
        </p:nvSpPr>
        <p:spPr>
          <a:xfrm>
            <a:off x="709279" y="8013941"/>
            <a:ext cx="3102130" cy="2420534"/>
          </a:xfrm>
          <a:prstGeom prst="rect">
            <a:avLst/>
          </a:prstGeom>
          <a:solidFill>
            <a:schemeClr val="bg1"/>
          </a:solidFill>
          <a:ln w="9525">
            <a:solidFill>
              <a:srgbClr val="BCBEC0"/>
            </a:solidFill>
          </a:ln>
        </p:spPr>
        <p:txBody>
          <a:bodyPr vert="horz" wrap="square" lIns="0" tIns="194945" rIns="0" bIns="0" rtlCol="0">
            <a:spAutoFit/>
          </a:bodyPr>
          <a:lstStyle/>
          <a:p>
            <a:pPr marL="118110">
              <a:lnSpc>
                <a:spcPct val="100000"/>
              </a:lnSpc>
              <a:spcBef>
                <a:spcPts val="1535"/>
              </a:spcBef>
            </a:pPr>
            <a:r>
              <a:rPr sz="1800" b="1" i="1" spc="35" dirty="0">
                <a:solidFill>
                  <a:srgbClr val="36A047"/>
                </a:solidFill>
                <a:latin typeface="Calibri"/>
                <a:cs typeface="Calibri"/>
              </a:rPr>
              <a:t>2016</a:t>
            </a:r>
            <a:endParaRPr sz="1800" dirty="0">
              <a:latin typeface="Calibri"/>
              <a:cs typeface="Calibri"/>
            </a:endParaRPr>
          </a:p>
          <a:p>
            <a:pPr marL="118110">
              <a:lnSpc>
                <a:spcPct val="100000"/>
              </a:lnSpc>
              <a:spcBef>
                <a:spcPts val="200"/>
              </a:spcBef>
            </a:pPr>
            <a:r>
              <a:rPr lang="fr-FR" sz="1800" b="1" i="1" spc="25" dirty="0" err="1" smtClean="0">
                <a:solidFill>
                  <a:srgbClr val="07517E"/>
                </a:solidFill>
                <a:latin typeface="Calibri"/>
                <a:cs typeface="Calibri"/>
              </a:rPr>
              <a:t>Università</a:t>
            </a:r>
            <a:r>
              <a:rPr lang="fr-FR" sz="1800" b="1" i="1" spc="25" dirty="0" smtClean="0">
                <a:solidFill>
                  <a:srgbClr val="07517E"/>
                </a:solidFill>
                <a:latin typeface="Calibri"/>
                <a:cs typeface="Calibri"/>
              </a:rPr>
              <a:t> </a:t>
            </a:r>
            <a:r>
              <a:rPr lang="fr-FR" sz="1800" b="1" i="1" dirty="0" smtClean="0">
                <a:solidFill>
                  <a:srgbClr val="07517E"/>
                </a:solidFill>
                <a:latin typeface="Calibri"/>
                <a:cs typeface="Calibri"/>
              </a:rPr>
              <a:t>–</a:t>
            </a:r>
            <a:r>
              <a:rPr sz="1800" b="1" i="1" spc="65" dirty="0" smtClean="0">
                <a:solidFill>
                  <a:srgbClr val="07517E"/>
                </a:solidFill>
                <a:latin typeface="Calibri"/>
                <a:cs typeface="Calibri"/>
              </a:rPr>
              <a:t> </a:t>
            </a:r>
            <a:r>
              <a:rPr lang="fr-FR" b="1" i="1" spc="35" dirty="0" err="1" smtClean="0">
                <a:solidFill>
                  <a:srgbClr val="07517E"/>
                </a:solidFill>
                <a:latin typeface="Calibri"/>
                <a:cs typeface="Calibri"/>
              </a:rPr>
              <a:t>Laurea</a:t>
            </a:r>
            <a:endParaRPr sz="1800" dirty="0" smtClean="0">
              <a:latin typeface="Calibri"/>
              <a:cs typeface="Calibri"/>
            </a:endParaRPr>
          </a:p>
          <a:p>
            <a:pPr marL="118110">
              <a:lnSpc>
                <a:spcPct val="100000"/>
              </a:lnSpc>
              <a:spcBef>
                <a:spcPts val="80"/>
              </a:spcBef>
            </a:pPr>
            <a:r>
              <a:rPr lang="fr-FR" sz="1200" i="1" spc="15" dirty="0" err="1" smtClean="0">
                <a:solidFill>
                  <a:srgbClr val="6D6E71"/>
                </a:solidFill>
                <a:cs typeface="Calibri"/>
              </a:rPr>
              <a:t>Lorem</a:t>
            </a:r>
            <a:r>
              <a:rPr lang="fr-FR" sz="1200" i="1" spc="15" dirty="0" smtClean="0">
                <a:solidFill>
                  <a:srgbClr val="6D6E71"/>
                </a:solidFill>
                <a:cs typeface="Calibri"/>
              </a:rPr>
              <a:t> </a:t>
            </a:r>
            <a:r>
              <a:rPr lang="fr-FR" sz="1200" i="1" spc="15" dirty="0" err="1">
                <a:solidFill>
                  <a:srgbClr val="6D6E71"/>
                </a:solidFill>
                <a:cs typeface="Calibri"/>
              </a:rPr>
              <a:t>ipsum</a:t>
            </a:r>
            <a:r>
              <a:rPr lang="fr-FR" sz="1200" i="1" spc="15" dirty="0">
                <a:solidFill>
                  <a:srgbClr val="6D6E71"/>
                </a:solidFill>
                <a:cs typeface="Calibri"/>
              </a:rPr>
              <a:t> </a:t>
            </a:r>
            <a:r>
              <a:rPr lang="fr-FR" sz="1200" i="1" spc="15" dirty="0" err="1">
                <a:solidFill>
                  <a:srgbClr val="6D6E71"/>
                </a:solidFill>
                <a:cs typeface="Calibri"/>
              </a:rPr>
              <a:t>dolor</a:t>
            </a:r>
            <a:r>
              <a:rPr lang="fr-FR" sz="1200" i="1" spc="15" dirty="0">
                <a:solidFill>
                  <a:srgbClr val="6D6E71"/>
                </a:solidFill>
                <a:cs typeface="Calibri"/>
              </a:rPr>
              <a:t> </a:t>
            </a:r>
            <a:r>
              <a:rPr lang="fr-FR" sz="1200" i="1" spc="15" dirty="0" err="1">
                <a:solidFill>
                  <a:srgbClr val="6D6E71"/>
                </a:solidFill>
                <a:cs typeface="Calibri"/>
              </a:rPr>
              <a:t>sit</a:t>
            </a:r>
            <a:r>
              <a:rPr lang="fr-FR" sz="1200" i="1" spc="15" dirty="0">
                <a:solidFill>
                  <a:srgbClr val="6D6E71"/>
                </a:solidFill>
                <a:cs typeface="Calibri"/>
              </a:rPr>
              <a:t> </a:t>
            </a:r>
            <a:r>
              <a:rPr lang="fr-FR" sz="1200" i="1" spc="15" dirty="0" err="1">
                <a:solidFill>
                  <a:srgbClr val="6D6E71"/>
                </a:solidFill>
                <a:cs typeface="Calibri"/>
              </a:rPr>
              <a:t>amet</a:t>
            </a:r>
            <a:r>
              <a:rPr lang="fr-FR" sz="1200" i="1" spc="15" dirty="0">
                <a:solidFill>
                  <a:srgbClr val="6D6E71"/>
                </a:solidFill>
                <a:cs typeface="Calibri"/>
              </a:rPr>
              <a:t>, </a:t>
            </a:r>
            <a:r>
              <a:rPr lang="fr-FR" sz="1200" i="1" spc="15" dirty="0" err="1">
                <a:solidFill>
                  <a:srgbClr val="6D6E71"/>
                </a:solidFill>
                <a:cs typeface="Calibri"/>
              </a:rPr>
              <a:t>consectetur</a:t>
            </a:r>
            <a:r>
              <a:rPr lang="fr-FR" sz="1200" i="1" spc="15" dirty="0">
                <a:solidFill>
                  <a:srgbClr val="6D6E71"/>
                </a:solidFill>
                <a:cs typeface="Calibri"/>
              </a:rPr>
              <a:t> </a:t>
            </a:r>
            <a:r>
              <a:rPr lang="fr-FR" sz="1200" i="1" spc="15" dirty="0" err="1">
                <a:solidFill>
                  <a:srgbClr val="6D6E71"/>
                </a:solidFill>
                <a:cs typeface="Calibri"/>
              </a:rPr>
              <a:t>adipiscing</a:t>
            </a:r>
            <a:r>
              <a:rPr lang="fr-FR" sz="1200" i="1" spc="15" dirty="0">
                <a:solidFill>
                  <a:srgbClr val="6D6E71"/>
                </a:solidFill>
                <a:cs typeface="Calibri"/>
              </a:rPr>
              <a:t> </a:t>
            </a:r>
            <a:r>
              <a:rPr lang="fr-FR" sz="1200" i="1" spc="15" dirty="0" err="1">
                <a:solidFill>
                  <a:srgbClr val="6D6E71"/>
                </a:solidFill>
                <a:cs typeface="Calibri"/>
              </a:rPr>
              <a:t>elit</a:t>
            </a:r>
            <a:r>
              <a:rPr lang="fr-FR" sz="1200" i="1" spc="15" dirty="0">
                <a:solidFill>
                  <a:srgbClr val="6D6E71"/>
                </a:solidFill>
                <a:cs typeface="Calibri"/>
              </a:rPr>
              <a:t>. </a:t>
            </a:r>
            <a:endParaRPr sz="12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 dirty="0">
              <a:latin typeface="Times New Roman"/>
              <a:cs typeface="Times New Roman"/>
            </a:endParaRPr>
          </a:p>
          <a:p>
            <a:pPr marL="118110">
              <a:lnSpc>
                <a:spcPct val="100000"/>
              </a:lnSpc>
              <a:spcBef>
                <a:spcPts val="800"/>
              </a:spcBef>
            </a:pPr>
            <a:r>
              <a:rPr sz="1800" b="1" i="1" spc="35" dirty="0">
                <a:solidFill>
                  <a:srgbClr val="36A047"/>
                </a:solidFill>
                <a:latin typeface="Calibri"/>
                <a:cs typeface="Calibri"/>
              </a:rPr>
              <a:t>2016</a:t>
            </a:r>
            <a:endParaRPr sz="1800" dirty="0">
              <a:latin typeface="Calibri"/>
              <a:cs typeface="Calibri"/>
            </a:endParaRPr>
          </a:p>
          <a:p>
            <a:pPr marL="118110">
              <a:lnSpc>
                <a:spcPct val="100000"/>
              </a:lnSpc>
              <a:spcBef>
                <a:spcPts val="200"/>
              </a:spcBef>
            </a:pPr>
            <a:r>
              <a:rPr lang="fr-FR" b="1" i="1" spc="25" dirty="0" err="1">
                <a:solidFill>
                  <a:srgbClr val="07517E"/>
                </a:solidFill>
                <a:cs typeface="Calibri"/>
              </a:rPr>
              <a:t>Università</a:t>
            </a:r>
            <a:r>
              <a:rPr lang="fr-FR" b="1" i="1" spc="25" dirty="0">
                <a:solidFill>
                  <a:srgbClr val="07517E"/>
                </a:solidFill>
                <a:cs typeface="Calibri"/>
              </a:rPr>
              <a:t> </a:t>
            </a:r>
            <a:r>
              <a:rPr lang="fr-FR" b="1" i="1" dirty="0">
                <a:solidFill>
                  <a:srgbClr val="07517E"/>
                </a:solidFill>
                <a:cs typeface="Calibri"/>
              </a:rPr>
              <a:t>–</a:t>
            </a:r>
            <a:r>
              <a:rPr lang="fr-FR" b="1" i="1" spc="65" dirty="0">
                <a:solidFill>
                  <a:srgbClr val="07517E"/>
                </a:solidFill>
                <a:cs typeface="Calibri"/>
              </a:rPr>
              <a:t> </a:t>
            </a:r>
            <a:r>
              <a:rPr lang="fr-FR" b="1" i="1" spc="35" dirty="0" err="1">
                <a:solidFill>
                  <a:srgbClr val="07517E"/>
                </a:solidFill>
                <a:cs typeface="Calibri"/>
              </a:rPr>
              <a:t>Laurea</a:t>
            </a:r>
            <a:endParaRPr lang="fr-FR" dirty="0">
              <a:cs typeface="Calibri"/>
            </a:endParaRPr>
          </a:p>
          <a:p>
            <a:pPr marL="118110">
              <a:lnSpc>
                <a:spcPct val="100000"/>
              </a:lnSpc>
              <a:spcBef>
                <a:spcPts val="80"/>
              </a:spcBef>
            </a:pPr>
            <a:r>
              <a:rPr lang="fr-FR" sz="1200" i="1" spc="15" dirty="0" err="1" smtClean="0">
                <a:solidFill>
                  <a:srgbClr val="6D6E71"/>
                </a:solidFill>
                <a:cs typeface="Calibri"/>
              </a:rPr>
              <a:t>Lorem</a:t>
            </a:r>
            <a:r>
              <a:rPr lang="fr-FR" sz="1200" i="1" spc="15" dirty="0" smtClean="0">
                <a:solidFill>
                  <a:srgbClr val="6D6E71"/>
                </a:solidFill>
                <a:cs typeface="Calibri"/>
              </a:rPr>
              <a:t> </a:t>
            </a:r>
            <a:r>
              <a:rPr lang="fr-FR" sz="1200" i="1" spc="15" dirty="0" err="1">
                <a:solidFill>
                  <a:srgbClr val="6D6E71"/>
                </a:solidFill>
                <a:cs typeface="Calibri"/>
              </a:rPr>
              <a:t>ipsum</a:t>
            </a:r>
            <a:r>
              <a:rPr lang="fr-FR" sz="1200" i="1" spc="15" dirty="0">
                <a:solidFill>
                  <a:srgbClr val="6D6E71"/>
                </a:solidFill>
                <a:cs typeface="Calibri"/>
              </a:rPr>
              <a:t> </a:t>
            </a:r>
            <a:r>
              <a:rPr lang="fr-FR" sz="1200" i="1" spc="15" dirty="0" err="1">
                <a:solidFill>
                  <a:srgbClr val="6D6E71"/>
                </a:solidFill>
                <a:cs typeface="Calibri"/>
              </a:rPr>
              <a:t>dolor</a:t>
            </a:r>
            <a:r>
              <a:rPr lang="fr-FR" sz="1200" i="1" spc="15" dirty="0">
                <a:solidFill>
                  <a:srgbClr val="6D6E71"/>
                </a:solidFill>
                <a:cs typeface="Calibri"/>
              </a:rPr>
              <a:t> </a:t>
            </a:r>
            <a:r>
              <a:rPr lang="fr-FR" sz="1200" i="1" spc="15" dirty="0" err="1">
                <a:solidFill>
                  <a:srgbClr val="6D6E71"/>
                </a:solidFill>
                <a:cs typeface="Calibri"/>
              </a:rPr>
              <a:t>sit</a:t>
            </a:r>
            <a:r>
              <a:rPr lang="fr-FR" sz="1200" i="1" spc="15" dirty="0">
                <a:solidFill>
                  <a:srgbClr val="6D6E71"/>
                </a:solidFill>
                <a:cs typeface="Calibri"/>
              </a:rPr>
              <a:t> </a:t>
            </a:r>
            <a:r>
              <a:rPr lang="fr-FR" sz="1200" i="1" spc="15" dirty="0" err="1">
                <a:solidFill>
                  <a:srgbClr val="6D6E71"/>
                </a:solidFill>
                <a:cs typeface="Calibri"/>
              </a:rPr>
              <a:t>amet</a:t>
            </a:r>
            <a:r>
              <a:rPr lang="fr-FR" sz="1200" i="1" spc="15" dirty="0">
                <a:solidFill>
                  <a:srgbClr val="6D6E71"/>
                </a:solidFill>
                <a:cs typeface="Calibri"/>
              </a:rPr>
              <a:t>, </a:t>
            </a:r>
            <a:r>
              <a:rPr lang="fr-FR" sz="1200" i="1" spc="15" dirty="0" err="1">
                <a:solidFill>
                  <a:srgbClr val="6D6E71"/>
                </a:solidFill>
                <a:cs typeface="Calibri"/>
              </a:rPr>
              <a:t>consectetur</a:t>
            </a:r>
            <a:r>
              <a:rPr lang="fr-FR" sz="1200" i="1" spc="15" dirty="0">
                <a:solidFill>
                  <a:srgbClr val="6D6E71"/>
                </a:solidFill>
                <a:cs typeface="Calibri"/>
              </a:rPr>
              <a:t> </a:t>
            </a:r>
            <a:r>
              <a:rPr lang="fr-FR" sz="1200" i="1" spc="15" dirty="0" err="1">
                <a:solidFill>
                  <a:srgbClr val="6D6E71"/>
                </a:solidFill>
                <a:cs typeface="Calibri"/>
              </a:rPr>
              <a:t>adipiscing</a:t>
            </a:r>
            <a:r>
              <a:rPr lang="fr-FR" sz="1200" i="1" spc="15" dirty="0">
                <a:solidFill>
                  <a:srgbClr val="6D6E71"/>
                </a:solidFill>
                <a:cs typeface="Calibri"/>
              </a:rPr>
              <a:t> </a:t>
            </a:r>
            <a:r>
              <a:rPr lang="fr-FR" sz="1200" i="1" spc="15" dirty="0" err="1">
                <a:solidFill>
                  <a:srgbClr val="6D6E71"/>
                </a:solidFill>
                <a:cs typeface="Calibri"/>
              </a:rPr>
              <a:t>elit</a:t>
            </a:r>
            <a:r>
              <a:rPr lang="fr-FR" sz="1200" i="1" spc="15" dirty="0">
                <a:solidFill>
                  <a:srgbClr val="6D6E71"/>
                </a:solidFill>
                <a:cs typeface="Calibri"/>
              </a:rPr>
              <a:t>. </a:t>
            </a:r>
            <a:endParaRPr lang="fr-FR" sz="1200" dirty="0">
              <a:cs typeface="Calibri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5022353" y="3060891"/>
            <a:ext cx="2110105" cy="4177664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Rectangle 28"/>
          <p:cNvSpPr/>
          <p:nvPr/>
        </p:nvSpPr>
        <p:spPr>
          <a:xfrm>
            <a:off x="5130468" y="3155454"/>
            <a:ext cx="218223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600" b="1" i="1" spc="-20" dirty="0" smtClean="0">
                <a:solidFill>
                  <a:srgbClr val="494949"/>
                </a:solidFill>
                <a:latin typeface="Calibri"/>
                <a:cs typeface="Calibri"/>
              </a:rPr>
              <a:t>INFORMATICA</a:t>
            </a:r>
            <a:endParaRPr lang="fr-FR" sz="1600" b="1" i="1" spc="-20" dirty="0">
              <a:solidFill>
                <a:srgbClr val="494949"/>
              </a:solidFill>
              <a:latin typeface="Calibri"/>
              <a:cs typeface="Calibri"/>
            </a:endParaRPr>
          </a:p>
          <a:p>
            <a:endParaRPr lang="fr-FR" sz="800" i="1" spc="-5" dirty="0" smtClean="0">
              <a:solidFill>
                <a:srgbClr val="6D6E71"/>
              </a:solidFill>
              <a:latin typeface="Calibri"/>
              <a:cs typeface="Calibri"/>
            </a:endParaRPr>
          </a:p>
          <a:p>
            <a:r>
              <a:rPr lang="fr-FR" sz="1200" i="1" spc="-5" dirty="0" smtClean="0">
                <a:solidFill>
                  <a:srgbClr val="6D6E71"/>
                </a:solidFill>
                <a:latin typeface="Calibri"/>
                <a:cs typeface="Calibri"/>
              </a:rPr>
              <a:t>Windows </a:t>
            </a:r>
            <a:r>
              <a:rPr lang="fr-FR" sz="1200" i="1" spc="-5" dirty="0">
                <a:solidFill>
                  <a:srgbClr val="6D6E71"/>
                </a:solidFill>
                <a:latin typeface="Calibri"/>
                <a:cs typeface="Calibri"/>
              </a:rPr>
              <a:t>10  </a:t>
            </a:r>
          </a:p>
          <a:p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Programmazione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 web </a:t>
            </a:r>
            <a:endParaRPr lang="fr-FR" sz="1200" i="1" spc="-5" dirty="0" smtClean="0">
              <a:solidFill>
                <a:srgbClr val="6D6E71"/>
              </a:solidFill>
              <a:cs typeface="Calibri"/>
            </a:endParaRPr>
          </a:p>
          <a:p>
            <a:r>
              <a:rPr lang="fr-FR" sz="1200" i="1" spc="-5" dirty="0" err="1" smtClean="0">
                <a:solidFill>
                  <a:srgbClr val="6D6E71"/>
                </a:solidFill>
                <a:cs typeface="Calibri"/>
              </a:rPr>
              <a:t>Disegno</a:t>
            </a:r>
            <a:r>
              <a:rPr lang="fr-FR" sz="1200" i="1" spc="-5" dirty="0" smtClean="0">
                <a:solidFill>
                  <a:srgbClr val="6D6E71"/>
                </a:solidFill>
                <a:cs typeface="Calibri"/>
              </a:rPr>
              <a:t> </a:t>
            </a:r>
            <a:r>
              <a:rPr lang="fr-FR" sz="1200" i="1" spc="-5" dirty="0" err="1" smtClean="0">
                <a:solidFill>
                  <a:srgbClr val="6D6E71"/>
                </a:solidFill>
                <a:latin typeface="Calibri"/>
                <a:cs typeface="Calibri"/>
              </a:rPr>
              <a:t>grafico</a:t>
            </a:r>
            <a:endParaRPr lang="fr-FR" sz="1200" i="1" spc="-5" dirty="0">
              <a:solidFill>
                <a:srgbClr val="6D6E71"/>
              </a:solidFill>
              <a:latin typeface="Calibri"/>
              <a:cs typeface="Calibri"/>
            </a:endParaRPr>
          </a:p>
          <a:p>
            <a:r>
              <a:rPr lang="fr-FR" sz="1200" i="1" spc="-5" dirty="0" smtClean="0">
                <a:solidFill>
                  <a:srgbClr val="6D6E71"/>
                </a:solidFill>
                <a:latin typeface="Calibri"/>
                <a:cs typeface="Calibri"/>
              </a:rPr>
              <a:t>SEO / SEA / </a:t>
            </a:r>
            <a:r>
              <a:rPr lang="fr-FR" sz="1200" i="1" spc="-5" dirty="0" err="1" smtClean="0">
                <a:solidFill>
                  <a:srgbClr val="6D6E71"/>
                </a:solidFill>
                <a:latin typeface="Calibri"/>
                <a:cs typeface="Calibri"/>
              </a:rPr>
              <a:t>AdWords</a:t>
            </a:r>
            <a:endParaRPr lang="fr-FR" sz="1200" i="1" spc="-5" dirty="0">
              <a:solidFill>
                <a:srgbClr val="6D6E71"/>
              </a:solidFill>
              <a:latin typeface="Calibri"/>
              <a:cs typeface="Calibri"/>
            </a:endParaRPr>
          </a:p>
          <a:p>
            <a:r>
              <a:rPr lang="fr-FR" sz="1200" i="1" spc="-5" dirty="0" smtClean="0">
                <a:solidFill>
                  <a:srgbClr val="6D6E71"/>
                </a:solidFill>
                <a:latin typeface="Calibri"/>
                <a:cs typeface="Calibri"/>
              </a:rPr>
              <a:t>Microsoft Office</a:t>
            </a:r>
            <a:endParaRPr lang="fr-FR" sz="1200" i="1" spc="-5" dirty="0">
              <a:solidFill>
                <a:srgbClr val="6D6E71"/>
              </a:solidFill>
              <a:latin typeface="Calibri"/>
              <a:cs typeface="Calibri"/>
            </a:endParaRPr>
          </a:p>
          <a:p>
            <a:endParaRPr lang="fr-FR" sz="1200" dirty="0"/>
          </a:p>
          <a:p>
            <a:r>
              <a:rPr lang="fr-FR" sz="1600" b="1" i="1" spc="-20" dirty="0" smtClean="0">
                <a:solidFill>
                  <a:srgbClr val="494949"/>
                </a:solidFill>
                <a:latin typeface="Calibri"/>
                <a:cs typeface="Calibri"/>
              </a:rPr>
              <a:t>LINGUE</a:t>
            </a:r>
            <a:endParaRPr lang="fr-FR" sz="1600" b="1" i="1" spc="-20" dirty="0">
              <a:solidFill>
                <a:srgbClr val="494949"/>
              </a:solidFill>
              <a:latin typeface="Calibri"/>
              <a:cs typeface="Calibri"/>
            </a:endParaRPr>
          </a:p>
          <a:p>
            <a:endParaRPr lang="fr-FR" sz="800" i="1" spc="-5" dirty="0" smtClean="0">
              <a:solidFill>
                <a:srgbClr val="6D6E71"/>
              </a:solidFill>
              <a:latin typeface="Calibri"/>
              <a:cs typeface="Calibri"/>
            </a:endParaRPr>
          </a:p>
          <a:p>
            <a:r>
              <a:rPr lang="fr-FR" sz="1200" i="1" spc="-5" dirty="0" err="1" smtClean="0">
                <a:solidFill>
                  <a:srgbClr val="6D6E71"/>
                </a:solidFill>
                <a:latin typeface="Calibri"/>
                <a:cs typeface="Calibri"/>
              </a:rPr>
              <a:t>Inglese</a:t>
            </a:r>
            <a:endParaRPr lang="fr-FR" sz="1200" i="1" spc="-5" dirty="0">
              <a:solidFill>
                <a:srgbClr val="6D6E71"/>
              </a:solidFill>
              <a:latin typeface="Calibri"/>
              <a:cs typeface="Calibri"/>
            </a:endParaRPr>
          </a:p>
          <a:p>
            <a:r>
              <a:rPr lang="fr-FR" sz="1200" i="1" spc="-5" dirty="0" err="1" smtClean="0">
                <a:solidFill>
                  <a:srgbClr val="6D6E71"/>
                </a:solidFill>
                <a:latin typeface="Calibri"/>
                <a:cs typeface="Calibri"/>
              </a:rPr>
              <a:t>Francese</a:t>
            </a:r>
            <a:endParaRPr lang="fr-FR" sz="1200" i="1" spc="-5" dirty="0">
              <a:solidFill>
                <a:srgbClr val="6D6E71"/>
              </a:solidFill>
              <a:latin typeface="Calibri"/>
              <a:cs typeface="Calibri"/>
            </a:endParaRPr>
          </a:p>
          <a:p>
            <a:r>
              <a:rPr lang="fr-FR" sz="1200" i="1" spc="-5" dirty="0" err="1" smtClean="0">
                <a:solidFill>
                  <a:srgbClr val="6D6E71"/>
                </a:solidFill>
                <a:latin typeface="Calibri"/>
                <a:cs typeface="Calibri"/>
              </a:rPr>
              <a:t>Tedesco</a:t>
            </a:r>
            <a:endParaRPr lang="fr-FR" sz="1200" i="1" spc="-5" dirty="0" smtClean="0">
              <a:solidFill>
                <a:srgbClr val="6D6E71"/>
              </a:solidFill>
              <a:latin typeface="Calibri"/>
              <a:cs typeface="Calibri"/>
            </a:endParaRPr>
          </a:p>
          <a:p>
            <a:r>
              <a:rPr lang="fr-FR" sz="1200" i="1" spc="-5" dirty="0" err="1" smtClean="0">
                <a:solidFill>
                  <a:srgbClr val="6D6E71"/>
                </a:solidFill>
                <a:latin typeface="Calibri"/>
                <a:cs typeface="Calibri"/>
              </a:rPr>
              <a:t>Spagnolo</a:t>
            </a:r>
            <a:endParaRPr lang="fr-FR" sz="1200" i="1" spc="-5" dirty="0">
              <a:solidFill>
                <a:srgbClr val="6D6E71"/>
              </a:solidFill>
              <a:latin typeface="Calibri"/>
              <a:cs typeface="Calibri"/>
            </a:endParaRPr>
          </a:p>
          <a:p>
            <a:endParaRPr lang="fr-FR" sz="1200" dirty="0"/>
          </a:p>
          <a:p>
            <a:r>
              <a:rPr lang="fr-FR" sz="1600" b="1" i="1" spc="-20" dirty="0" smtClean="0">
                <a:solidFill>
                  <a:srgbClr val="494949"/>
                </a:solidFill>
                <a:latin typeface="Calibri"/>
                <a:cs typeface="Calibri"/>
              </a:rPr>
              <a:t>PERSONALITÀ</a:t>
            </a:r>
            <a:endParaRPr lang="fr-FR" sz="1600" b="1" i="1" spc="-20" dirty="0">
              <a:solidFill>
                <a:srgbClr val="494949"/>
              </a:solidFill>
              <a:latin typeface="Calibri"/>
              <a:cs typeface="Calibri"/>
            </a:endParaRPr>
          </a:p>
          <a:p>
            <a:endParaRPr lang="fr-FR" sz="800" i="1" spc="-5" dirty="0" smtClean="0">
              <a:solidFill>
                <a:srgbClr val="6D6E71"/>
              </a:solidFill>
              <a:latin typeface="Calibri"/>
              <a:cs typeface="Calibri"/>
            </a:endParaRPr>
          </a:p>
          <a:p>
            <a:r>
              <a:rPr lang="fr-FR" sz="1200" i="1" spc="-5" dirty="0" err="1" smtClean="0">
                <a:solidFill>
                  <a:srgbClr val="6D6E71"/>
                </a:solidFill>
                <a:latin typeface="Calibri"/>
                <a:cs typeface="Calibri"/>
              </a:rPr>
              <a:t>Creativo</a:t>
            </a:r>
            <a:endParaRPr lang="fr-FR" sz="1200" i="1" spc="-5" dirty="0">
              <a:solidFill>
                <a:srgbClr val="6D6E71"/>
              </a:solidFill>
              <a:latin typeface="Calibri"/>
              <a:cs typeface="Calibri"/>
            </a:endParaRPr>
          </a:p>
          <a:p>
            <a:r>
              <a:rPr lang="fr-FR" sz="1200" i="1" spc="-5" dirty="0" err="1" smtClean="0">
                <a:solidFill>
                  <a:srgbClr val="6D6E71"/>
                </a:solidFill>
                <a:latin typeface="Calibri"/>
                <a:cs typeface="Calibri"/>
              </a:rPr>
              <a:t>Innovatore</a:t>
            </a:r>
            <a:endParaRPr lang="fr-FR" sz="1200" i="1" spc="-5" dirty="0">
              <a:solidFill>
                <a:srgbClr val="6D6E71"/>
              </a:solidFill>
              <a:latin typeface="Calibri"/>
              <a:cs typeface="Calibri"/>
            </a:endParaRPr>
          </a:p>
          <a:p>
            <a:r>
              <a:rPr lang="fr-FR" sz="1200" i="1" spc="-5" dirty="0" smtClean="0">
                <a:solidFill>
                  <a:srgbClr val="6D6E71"/>
                </a:solidFill>
                <a:latin typeface="Calibri"/>
                <a:cs typeface="Calibri"/>
              </a:rPr>
              <a:t>Leader</a:t>
            </a:r>
          </a:p>
          <a:p>
            <a:r>
              <a:rPr lang="fr-FR" sz="1200" i="1" spc="-5" dirty="0" err="1" smtClean="0">
                <a:solidFill>
                  <a:srgbClr val="6D6E71"/>
                </a:solidFill>
                <a:latin typeface="Calibri"/>
                <a:cs typeface="Calibri"/>
              </a:rPr>
              <a:t>Organizzato</a:t>
            </a:r>
            <a:endParaRPr lang="fr-FR" sz="1200" i="1" spc="-5" dirty="0">
              <a:solidFill>
                <a:srgbClr val="6D6E71"/>
              </a:solidFill>
              <a:latin typeface="Calibri"/>
              <a:cs typeface="Calibri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5003304" y="8051468"/>
            <a:ext cx="2110105" cy="2419985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object 23"/>
          <p:cNvSpPr/>
          <p:nvPr/>
        </p:nvSpPr>
        <p:spPr>
          <a:xfrm>
            <a:off x="709278" y="9224209"/>
            <a:ext cx="3102131" cy="114798"/>
          </a:xfrm>
          <a:custGeom>
            <a:avLst/>
            <a:gdLst/>
            <a:ahLst/>
            <a:cxnLst/>
            <a:rect l="l" t="t" r="r" b="b"/>
            <a:pathLst>
              <a:path w="4022725">
                <a:moveTo>
                  <a:pt x="0" y="0"/>
                </a:moveTo>
                <a:lnTo>
                  <a:pt x="4022344" y="0"/>
                </a:lnTo>
              </a:path>
            </a:pathLst>
          </a:custGeom>
          <a:ln w="6350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Rectangle 31"/>
          <p:cNvSpPr/>
          <p:nvPr/>
        </p:nvSpPr>
        <p:spPr>
          <a:xfrm>
            <a:off x="5073650" y="8347045"/>
            <a:ext cx="1913779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Lorem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ipsum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dolor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sit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amet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,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consectetur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adipiscing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elit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.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Morbi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 tristique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sapien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 nec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nulla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rutrum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imperdiet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.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Nullam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faucibus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augue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 id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velit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luctus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maximus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.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Interdum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 et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malesuada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fames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ac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 ante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ipsum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primis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 in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faucibus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. </a:t>
            </a:r>
          </a:p>
        </p:txBody>
      </p:sp>
      <p:sp>
        <p:nvSpPr>
          <p:cNvPr id="25" name="object 16">
            <a:extLst>
              <a:ext uri="{FF2B5EF4-FFF2-40B4-BE49-F238E27FC236}">
                <a16:creationId xmlns="" xmlns:a16="http://schemas.microsoft.com/office/drawing/2014/main" id="{2165BEAB-0D50-554C-9C2C-4E29967FCD8C}"/>
              </a:ext>
            </a:extLst>
          </p:cNvPr>
          <p:cNvSpPr/>
          <p:nvPr/>
        </p:nvSpPr>
        <p:spPr>
          <a:xfrm>
            <a:off x="248400" y="5956300"/>
            <a:ext cx="4302000" cy="0"/>
          </a:xfrm>
          <a:custGeom>
            <a:avLst/>
            <a:gdLst/>
            <a:ahLst/>
            <a:cxnLst/>
            <a:rect l="l" t="t" r="r" b="b"/>
            <a:pathLst>
              <a:path w="4022725">
                <a:moveTo>
                  <a:pt x="0" y="0"/>
                </a:moveTo>
                <a:lnTo>
                  <a:pt x="4022344" y="0"/>
                </a:lnTo>
              </a:path>
            </a:pathLst>
          </a:custGeom>
          <a:ln w="6350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16">
            <a:extLst>
              <a:ext uri="{FF2B5EF4-FFF2-40B4-BE49-F238E27FC236}">
                <a16:creationId xmlns="" xmlns:a16="http://schemas.microsoft.com/office/drawing/2014/main" id="{2165BEAB-0D50-554C-9C2C-4E29967FCD8C}"/>
              </a:ext>
            </a:extLst>
          </p:cNvPr>
          <p:cNvSpPr/>
          <p:nvPr/>
        </p:nvSpPr>
        <p:spPr>
          <a:xfrm>
            <a:off x="273050" y="4508500"/>
            <a:ext cx="4302000" cy="0"/>
          </a:xfrm>
          <a:custGeom>
            <a:avLst/>
            <a:gdLst/>
            <a:ahLst/>
            <a:cxnLst/>
            <a:rect l="l" t="t" r="r" b="b"/>
            <a:pathLst>
              <a:path w="4022725">
                <a:moveTo>
                  <a:pt x="0" y="0"/>
                </a:moveTo>
                <a:lnTo>
                  <a:pt x="4022344" y="0"/>
                </a:lnTo>
              </a:path>
            </a:pathLst>
          </a:custGeom>
          <a:ln w="6350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1F2F2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</TotalTime>
  <Words>234</Words>
  <Application>Microsoft Office PowerPoint</Application>
  <PresentationFormat>Personalizado</PresentationFormat>
  <Paragraphs>51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Calibri</vt:lpstr>
      <vt:lpstr>Times New Roman</vt:lpstr>
      <vt:lpstr>Office Theme</vt:lpstr>
      <vt:lpstr>Paul DELON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Print</dc:title>
  <cp:lastModifiedBy>PC</cp:lastModifiedBy>
  <cp:revision>11</cp:revision>
  <dcterms:created xsi:type="dcterms:W3CDTF">2016-05-25T19:06:43Z</dcterms:created>
  <dcterms:modified xsi:type="dcterms:W3CDTF">2019-01-17T22:28:31Z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2016-05-25T00:00:00Z</vt:filetime>
  </property>
  <property fmtid="{D5CDD505-2E9C-101B-9397-08002B2CF9AE}" pid="3" name="Creator">
    <vt:lpwstr>Adobe Illustrator CS6 (Windows)</vt:lpwstr>
  </property>
  <property fmtid="{D5CDD505-2E9C-101B-9397-08002B2CF9AE}" pid="4" name="LastSaved">
    <vt:filetime>2016-05-25T00:00:00Z</vt:filetime>
  </property>
</Properties>
</file>