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4"/>
  </p:normalViewPr>
  <p:slideViewPr>
    <p:cSldViewPr snapToGrid="0" snapToObjects="1">
      <p:cViewPr>
        <p:scale>
          <a:sx n="95" d="100"/>
          <a:sy n="95" d="100"/>
        </p:scale>
        <p:origin x="114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0801-DBBE-0142-914F-7E893F3947B2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2997-1518-8D4E-9EA3-AAE6636603C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2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-26620" y="8776602"/>
            <a:ext cx="2711116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903542" y="2646315"/>
            <a:ext cx="4656133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0" y="3311394"/>
            <a:ext cx="2711116" cy="377824"/>
          </a:xfrm>
          <a:prstGeom prst="rect">
            <a:avLst/>
          </a:prstGeom>
          <a:solidFill>
            <a:srgbClr val="0751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025102"/>
          </a:xfrm>
          <a:prstGeom prst="rect">
            <a:avLst/>
          </a:prstGeom>
        </p:spPr>
      </p:pic>
      <p:sp>
        <p:nvSpPr>
          <p:cNvPr id="40" name="object 2"/>
          <p:cNvSpPr txBox="1">
            <a:spLocks/>
          </p:cNvSpPr>
          <p:nvPr/>
        </p:nvSpPr>
        <p:spPr>
          <a:xfrm>
            <a:off x="2679152" y="154231"/>
            <a:ext cx="3517265" cy="76328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fr-FR" spc="310" dirty="0">
                <a:solidFill>
                  <a:schemeClr val="bg1"/>
                </a:solidFill>
                <a:latin typeface="Calibri"/>
                <a:cs typeface="Calibri"/>
              </a:rPr>
              <a:t>Akim</a:t>
            </a:r>
            <a:r>
              <a:rPr lang="fr-FR" spc="240" dirty="0" smtClean="0">
                <a:solidFill>
                  <a:schemeClr val="bg1"/>
                </a:solidFill>
              </a:rPr>
              <a:t> </a:t>
            </a:r>
            <a:r>
              <a:rPr lang="fr-FR" b="1" spc="310" dirty="0" smtClean="0">
                <a:solidFill>
                  <a:schemeClr val="bg1"/>
                </a:solidFill>
                <a:latin typeface="Calibri"/>
                <a:cs typeface="Calibri"/>
              </a:rPr>
              <a:t>DOE</a:t>
            </a:r>
            <a:endParaRPr lang="fr-FR" b="1" spc="31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1" name="object 3"/>
          <p:cNvSpPr txBox="1"/>
          <p:nvPr/>
        </p:nvSpPr>
        <p:spPr>
          <a:xfrm>
            <a:off x="2997200" y="969574"/>
            <a:ext cx="43510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defTabSz="685800">
              <a:defRPr/>
            </a:pP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Lorem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ipsum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dolor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sit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amet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,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consectetur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adipiscing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elit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Morbi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tristique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sapien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nec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nulla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rutrum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imperdiet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Nullam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faucibus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augue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id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velit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luctus</a:t>
            </a:r>
            <a:r>
              <a:rPr lang="fr-FR" sz="1200" i="1" dirty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 </a:t>
            </a:r>
            <a:r>
              <a:rPr lang="fr-FR" sz="1200" i="1" dirty="0" err="1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maximus</a:t>
            </a:r>
            <a:r>
              <a:rPr lang="fr-FR" sz="1200" i="1" dirty="0" smtClean="0">
                <a:solidFill>
                  <a:schemeClr val="bg1">
                    <a:lumMod val="95000"/>
                  </a:schemeClr>
                </a:solidFill>
                <a:latin typeface="Calibri" charset="0"/>
              </a:rPr>
              <a:t>. </a:t>
            </a:r>
            <a:endParaRPr lang="fr-FR" sz="1200" i="1" dirty="0">
              <a:solidFill>
                <a:schemeClr val="bg1">
                  <a:lumMod val="95000"/>
                </a:schemeClr>
              </a:solidFill>
              <a:latin typeface="Calibri" charset="0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3150552" y="3036036"/>
            <a:ext cx="4410075" cy="6049645"/>
          </a:xfrm>
          <a:custGeom>
            <a:avLst/>
            <a:gdLst/>
            <a:ahLst/>
            <a:cxnLst/>
            <a:rect l="l" t="t" r="r" b="b"/>
            <a:pathLst>
              <a:path w="4410075" h="6049645">
                <a:moveTo>
                  <a:pt x="4409503" y="6049518"/>
                </a:moveTo>
                <a:lnTo>
                  <a:pt x="0" y="6049518"/>
                </a:lnTo>
                <a:lnTo>
                  <a:pt x="0" y="0"/>
                </a:lnTo>
                <a:lnTo>
                  <a:pt x="4409503" y="0"/>
                </a:lnTo>
                <a:lnTo>
                  <a:pt x="4409503" y="6049518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5"/>
          <p:cNvSpPr/>
          <p:nvPr/>
        </p:nvSpPr>
        <p:spPr>
          <a:xfrm>
            <a:off x="0" y="3700792"/>
            <a:ext cx="2476500" cy="4974590"/>
          </a:xfrm>
          <a:custGeom>
            <a:avLst/>
            <a:gdLst/>
            <a:ahLst/>
            <a:cxnLst/>
            <a:rect l="l" t="t" r="r" b="b"/>
            <a:pathLst>
              <a:path w="2476500" h="4974590">
                <a:moveTo>
                  <a:pt x="0" y="4974399"/>
                </a:moveTo>
                <a:lnTo>
                  <a:pt x="2476271" y="4974399"/>
                </a:lnTo>
                <a:lnTo>
                  <a:pt x="2476271" y="0"/>
                </a:lnTo>
                <a:lnTo>
                  <a:pt x="0" y="0"/>
                </a:lnTo>
                <a:lnTo>
                  <a:pt x="0" y="4974399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6"/>
          <p:cNvSpPr/>
          <p:nvPr/>
        </p:nvSpPr>
        <p:spPr>
          <a:xfrm>
            <a:off x="194081" y="1609953"/>
            <a:ext cx="1468120" cy="1468120"/>
          </a:xfrm>
          <a:custGeom>
            <a:avLst/>
            <a:gdLst/>
            <a:ahLst/>
            <a:cxnLst/>
            <a:rect l="l" t="t" r="r" b="b"/>
            <a:pathLst>
              <a:path w="1468120" h="1468120">
                <a:moveTo>
                  <a:pt x="1467954" y="733971"/>
                </a:moveTo>
                <a:lnTo>
                  <a:pt x="1466393" y="782229"/>
                </a:lnTo>
                <a:lnTo>
                  <a:pt x="1461774" y="829654"/>
                </a:lnTo>
                <a:lnTo>
                  <a:pt x="1454194" y="876149"/>
                </a:lnTo>
                <a:lnTo>
                  <a:pt x="1443749" y="921617"/>
                </a:lnTo>
                <a:lnTo>
                  <a:pt x="1430536" y="965961"/>
                </a:lnTo>
                <a:lnTo>
                  <a:pt x="1414652" y="1009085"/>
                </a:lnTo>
                <a:lnTo>
                  <a:pt x="1396194" y="1050892"/>
                </a:lnTo>
                <a:lnTo>
                  <a:pt x="1375258" y="1091285"/>
                </a:lnTo>
                <a:lnTo>
                  <a:pt x="1351941" y="1130168"/>
                </a:lnTo>
                <a:lnTo>
                  <a:pt x="1326340" y="1167443"/>
                </a:lnTo>
                <a:lnTo>
                  <a:pt x="1298551" y="1203015"/>
                </a:lnTo>
                <a:lnTo>
                  <a:pt x="1268672" y="1236786"/>
                </a:lnTo>
                <a:lnTo>
                  <a:pt x="1236798" y="1268659"/>
                </a:lnTo>
                <a:lnTo>
                  <a:pt x="1203028" y="1298539"/>
                </a:lnTo>
                <a:lnTo>
                  <a:pt x="1167456" y="1326327"/>
                </a:lnTo>
                <a:lnTo>
                  <a:pt x="1130181" y="1351928"/>
                </a:lnTo>
                <a:lnTo>
                  <a:pt x="1091298" y="1375245"/>
                </a:lnTo>
                <a:lnTo>
                  <a:pt x="1050905" y="1396181"/>
                </a:lnTo>
                <a:lnTo>
                  <a:pt x="1009098" y="1414639"/>
                </a:lnTo>
                <a:lnTo>
                  <a:pt x="965974" y="1430523"/>
                </a:lnTo>
                <a:lnTo>
                  <a:pt x="921630" y="1443736"/>
                </a:lnTo>
                <a:lnTo>
                  <a:pt x="876162" y="1454181"/>
                </a:lnTo>
                <a:lnTo>
                  <a:pt x="829667" y="1461761"/>
                </a:lnTo>
                <a:lnTo>
                  <a:pt x="782242" y="1466380"/>
                </a:lnTo>
                <a:lnTo>
                  <a:pt x="733983" y="1467942"/>
                </a:lnTo>
                <a:lnTo>
                  <a:pt x="685723" y="1466380"/>
                </a:lnTo>
                <a:lnTo>
                  <a:pt x="638297" y="1461761"/>
                </a:lnTo>
                <a:lnTo>
                  <a:pt x="591801" y="1454181"/>
                </a:lnTo>
                <a:lnTo>
                  <a:pt x="546332" y="1443736"/>
                </a:lnTo>
                <a:lnTo>
                  <a:pt x="501986" y="1430523"/>
                </a:lnTo>
                <a:lnTo>
                  <a:pt x="458862" y="1414639"/>
                </a:lnTo>
                <a:lnTo>
                  <a:pt x="417054" y="1396181"/>
                </a:lnTo>
                <a:lnTo>
                  <a:pt x="376660" y="1375245"/>
                </a:lnTo>
                <a:lnTo>
                  <a:pt x="337777" y="1351928"/>
                </a:lnTo>
                <a:lnTo>
                  <a:pt x="300501" y="1326327"/>
                </a:lnTo>
                <a:lnTo>
                  <a:pt x="264929" y="1298539"/>
                </a:lnTo>
                <a:lnTo>
                  <a:pt x="231157" y="1268659"/>
                </a:lnTo>
                <a:lnTo>
                  <a:pt x="199283" y="1236786"/>
                </a:lnTo>
                <a:lnTo>
                  <a:pt x="169404" y="1203015"/>
                </a:lnTo>
                <a:lnTo>
                  <a:pt x="141615" y="1167443"/>
                </a:lnTo>
                <a:lnTo>
                  <a:pt x="116014" y="1130168"/>
                </a:lnTo>
                <a:lnTo>
                  <a:pt x="92697" y="1091285"/>
                </a:lnTo>
                <a:lnTo>
                  <a:pt x="71760" y="1050892"/>
                </a:lnTo>
                <a:lnTo>
                  <a:pt x="53302" y="1009085"/>
                </a:lnTo>
                <a:lnTo>
                  <a:pt x="37418" y="965961"/>
                </a:lnTo>
                <a:lnTo>
                  <a:pt x="24205" y="921617"/>
                </a:lnTo>
                <a:lnTo>
                  <a:pt x="13760" y="876149"/>
                </a:lnTo>
                <a:lnTo>
                  <a:pt x="6180" y="829654"/>
                </a:lnTo>
                <a:lnTo>
                  <a:pt x="1561" y="782229"/>
                </a:lnTo>
                <a:lnTo>
                  <a:pt x="0" y="733971"/>
                </a:lnTo>
                <a:lnTo>
                  <a:pt x="1561" y="685712"/>
                </a:lnTo>
                <a:lnTo>
                  <a:pt x="6180" y="638287"/>
                </a:lnTo>
                <a:lnTo>
                  <a:pt x="13760" y="591792"/>
                </a:lnTo>
                <a:lnTo>
                  <a:pt x="24205" y="546324"/>
                </a:lnTo>
                <a:lnTo>
                  <a:pt x="37418" y="501980"/>
                </a:lnTo>
                <a:lnTo>
                  <a:pt x="53302" y="458856"/>
                </a:lnTo>
                <a:lnTo>
                  <a:pt x="71760" y="417049"/>
                </a:lnTo>
                <a:lnTo>
                  <a:pt x="92697" y="376656"/>
                </a:lnTo>
                <a:lnTo>
                  <a:pt x="116014" y="337773"/>
                </a:lnTo>
                <a:lnTo>
                  <a:pt x="141615" y="300498"/>
                </a:lnTo>
                <a:lnTo>
                  <a:pt x="169404" y="264926"/>
                </a:lnTo>
                <a:lnTo>
                  <a:pt x="199283" y="231156"/>
                </a:lnTo>
                <a:lnTo>
                  <a:pt x="231157" y="199282"/>
                </a:lnTo>
                <a:lnTo>
                  <a:pt x="264929" y="169403"/>
                </a:lnTo>
                <a:lnTo>
                  <a:pt x="300501" y="141614"/>
                </a:lnTo>
                <a:lnTo>
                  <a:pt x="337777" y="116013"/>
                </a:lnTo>
                <a:lnTo>
                  <a:pt x="376660" y="92696"/>
                </a:lnTo>
                <a:lnTo>
                  <a:pt x="417054" y="71760"/>
                </a:lnTo>
                <a:lnTo>
                  <a:pt x="458862" y="53302"/>
                </a:lnTo>
                <a:lnTo>
                  <a:pt x="501986" y="37418"/>
                </a:lnTo>
                <a:lnTo>
                  <a:pt x="546332" y="24205"/>
                </a:lnTo>
                <a:lnTo>
                  <a:pt x="591801" y="13760"/>
                </a:lnTo>
                <a:lnTo>
                  <a:pt x="638297" y="6180"/>
                </a:lnTo>
                <a:lnTo>
                  <a:pt x="685723" y="1561"/>
                </a:lnTo>
                <a:lnTo>
                  <a:pt x="733983" y="0"/>
                </a:lnTo>
                <a:lnTo>
                  <a:pt x="782242" y="1561"/>
                </a:lnTo>
                <a:lnTo>
                  <a:pt x="829667" y="6180"/>
                </a:lnTo>
                <a:lnTo>
                  <a:pt x="876162" y="13760"/>
                </a:lnTo>
                <a:lnTo>
                  <a:pt x="921630" y="24205"/>
                </a:lnTo>
                <a:lnTo>
                  <a:pt x="965974" y="37418"/>
                </a:lnTo>
                <a:lnTo>
                  <a:pt x="1009098" y="53302"/>
                </a:lnTo>
                <a:lnTo>
                  <a:pt x="1050905" y="71760"/>
                </a:lnTo>
                <a:lnTo>
                  <a:pt x="1091298" y="92696"/>
                </a:lnTo>
                <a:lnTo>
                  <a:pt x="1130181" y="116013"/>
                </a:lnTo>
                <a:lnTo>
                  <a:pt x="1167456" y="141614"/>
                </a:lnTo>
                <a:lnTo>
                  <a:pt x="1203028" y="169403"/>
                </a:lnTo>
                <a:lnTo>
                  <a:pt x="1236798" y="199282"/>
                </a:lnTo>
                <a:lnTo>
                  <a:pt x="1268672" y="231156"/>
                </a:lnTo>
                <a:lnTo>
                  <a:pt x="1298551" y="264926"/>
                </a:lnTo>
                <a:lnTo>
                  <a:pt x="1326340" y="300498"/>
                </a:lnTo>
                <a:lnTo>
                  <a:pt x="1351941" y="337773"/>
                </a:lnTo>
                <a:lnTo>
                  <a:pt x="1375258" y="376656"/>
                </a:lnTo>
                <a:lnTo>
                  <a:pt x="1396194" y="417049"/>
                </a:lnTo>
                <a:lnTo>
                  <a:pt x="1414652" y="458856"/>
                </a:lnTo>
                <a:lnTo>
                  <a:pt x="1430536" y="501980"/>
                </a:lnTo>
                <a:lnTo>
                  <a:pt x="1443749" y="546324"/>
                </a:lnTo>
                <a:lnTo>
                  <a:pt x="1454194" y="591792"/>
                </a:lnTo>
                <a:lnTo>
                  <a:pt x="1461774" y="638287"/>
                </a:lnTo>
                <a:lnTo>
                  <a:pt x="1466393" y="685712"/>
                </a:lnTo>
                <a:lnTo>
                  <a:pt x="1467954" y="733971"/>
                </a:lnTo>
                <a:close/>
              </a:path>
            </a:pathLst>
          </a:custGeom>
          <a:ln w="762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7"/>
          <p:cNvSpPr txBox="1"/>
          <p:nvPr/>
        </p:nvSpPr>
        <p:spPr>
          <a:xfrm>
            <a:off x="1871255" y="2280788"/>
            <a:ext cx="17007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200" dirty="0" err="1" smtClean="0">
                <a:solidFill>
                  <a:srgbClr val="414042"/>
                </a:solidFill>
                <a:latin typeface="Calibri"/>
                <a:cs typeface="Calibri"/>
              </a:rPr>
              <a:t>Telefono</a:t>
            </a:r>
            <a:r>
              <a:rPr lang="es-ES" sz="1200" dirty="0" smtClean="0">
                <a:solidFill>
                  <a:srgbClr val="414042"/>
                </a:solidFill>
                <a:latin typeface="Calibri"/>
                <a:cs typeface="Calibri"/>
              </a:rPr>
              <a:t>: 000 111 333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8"/>
          <p:cNvSpPr txBox="1"/>
          <p:nvPr/>
        </p:nvSpPr>
        <p:spPr>
          <a:xfrm>
            <a:off x="3622293" y="2293205"/>
            <a:ext cx="26797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200" spc="-5" dirty="0" err="1" smtClean="0">
                <a:solidFill>
                  <a:srgbClr val="414042"/>
                </a:solidFill>
                <a:latin typeface="Calibri"/>
                <a:cs typeface="Calibri"/>
              </a:rPr>
              <a:t>Indirizzo</a:t>
            </a:r>
            <a:r>
              <a:rPr sz="1200" dirty="0" smtClean="0">
                <a:solidFill>
                  <a:srgbClr val="414042"/>
                </a:solidFill>
                <a:latin typeface="Calibri"/>
                <a:cs typeface="Calibri"/>
              </a:rPr>
              <a:t>: </a:t>
            </a:r>
            <a:r>
              <a:rPr lang="fr-FR" sz="1200" dirty="0" smtClean="0">
                <a:solidFill>
                  <a:srgbClr val="414042"/>
                </a:solidFill>
                <a:latin typeface="Calibri"/>
                <a:cs typeface="Calibri"/>
              </a:rPr>
              <a:t>12 Street Name, Roma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7" name="object 9"/>
          <p:cNvSpPr txBox="1"/>
          <p:nvPr/>
        </p:nvSpPr>
        <p:spPr>
          <a:xfrm>
            <a:off x="6032254" y="2280788"/>
            <a:ext cx="152393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solidFill>
                  <a:srgbClr val="414042"/>
                </a:solidFill>
                <a:latin typeface="Calibri"/>
                <a:cs typeface="Calibri"/>
              </a:rPr>
              <a:t>Email</a:t>
            </a:r>
            <a:r>
              <a:rPr sz="1200" dirty="0" smtClean="0">
                <a:solidFill>
                  <a:srgbClr val="414042"/>
                </a:solidFill>
                <a:latin typeface="Calibri"/>
                <a:cs typeface="Calibri"/>
              </a:rPr>
              <a:t>:</a:t>
            </a:r>
            <a:r>
              <a:rPr sz="1200" spc="-50" dirty="0" smtClean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lang="es-ES" sz="1200" spc="-50" dirty="0" err="1" smtClean="0">
                <a:solidFill>
                  <a:srgbClr val="414042"/>
                </a:solidFill>
                <a:latin typeface="Calibri"/>
                <a:cs typeface="Calibri"/>
              </a:rPr>
              <a:t>name</a:t>
            </a:r>
            <a:r>
              <a:rPr sz="1200" spc="-5" dirty="0" smtClean="0">
                <a:solidFill>
                  <a:srgbClr val="414042"/>
                </a:solidFill>
                <a:latin typeface="Calibri"/>
                <a:cs typeface="Calibri"/>
              </a:rPr>
              <a:t>@mail.com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8" name="object 10"/>
          <p:cNvSpPr/>
          <p:nvPr/>
        </p:nvSpPr>
        <p:spPr>
          <a:xfrm>
            <a:off x="5836322" y="2226741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329"/>
                </a:lnTo>
              </a:path>
            </a:pathLst>
          </a:custGeom>
          <a:ln w="127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1"/>
          <p:cNvSpPr/>
          <p:nvPr/>
        </p:nvSpPr>
        <p:spPr>
          <a:xfrm>
            <a:off x="3435278" y="2226741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4">
                <a:moveTo>
                  <a:pt x="0" y="0"/>
                </a:moveTo>
                <a:lnTo>
                  <a:pt x="0" y="296329"/>
                </a:lnTo>
              </a:path>
            </a:pathLst>
          </a:custGeom>
          <a:ln w="12700">
            <a:solidFill>
              <a:srgbClr val="E7E8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13"/>
          <p:cNvSpPr txBox="1"/>
          <p:nvPr/>
        </p:nvSpPr>
        <p:spPr>
          <a:xfrm>
            <a:off x="3292855" y="2688463"/>
            <a:ext cx="303737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E</a:t>
            </a:r>
            <a:r>
              <a:rPr lang="es-ES"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S</a:t>
            </a:r>
            <a:r>
              <a:rPr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PERIEN</a:t>
            </a:r>
            <a:r>
              <a:rPr lang="es-ES"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ZA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2" name="object 14"/>
          <p:cNvSpPr txBox="1"/>
          <p:nvPr/>
        </p:nvSpPr>
        <p:spPr>
          <a:xfrm>
            <a:off x="3292855" y="3159970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 smtClean="0">
                <a:solidFill>
                  <a:srgbClr val="07517E"/>
                </a:solidFill>
                <a:latin typeface="Calibri"/>
                <a:cs typeface="Calibri"/>
              </a:rPr>
              <a:t>SOCIETÀ - CITTÀ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fr-FR" sz="1600" b="1" i="1" spc="-5" dirty="0" err="1" smtClean="0">
                <a:solidFill>
                  <a:srgbClr val="07517E"/>
                </a:solidFill>
                <a:latin typeface="Calibri"/>
                <a:cs typeface="Calibri"/>
              </a:rPr>
              <a:t>Posizione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3" name="object 17"/>
          <p:cNvSpPr/>
          <p:nvPr/>
        </p:nvSpPr>
        <p:spPr>
          <a:xfrm>
            <a:off x="3188893" y="4520501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1"/>
          <p:cNvSpPr/>
          <p:nvPr/>
        </p:nvSpPr>
        <p:spPr>
          <a:xfrm>
            <a:off x="3188893" y="5993714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22"/>
          <p:cNvSpPr/>
          <p:nvPr/>
        </p:nvSpPr>
        <p:spPr>
          <a:xfrm>
            <a:off x="3188893" y="7479614"/>
            <a:ext cx="4371340" cy="0"/>
          </a:xfrm>
          <a:custGeom>
            <a:avLst/>
            <a:gdLst/>
            <a:ahLst/>
            <a:cxnLst/>
            <a:rect l="l" t="t" r="r" b="b"/>
            <a:pathLst>
              <a:path w="4371340">
                <a:moveTo>
                  <a:pt x="43711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29"/>
          <p:cNvSpPr txBox="1"/>
          <p:nvPr/>
        </p:nvSpPr>
        <p:spPr>
          <a:xfrm>
            <a:off x="194082" y="3374377"/>
            <a:ext cx="183156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40" dirty="0" smtClean="0">
                <a:solidFill>
                  <a:srgbClr val="E7E8DC"/>
                </a:solidFill>
                <a:latin typeface="Calibri"/>
                <a:cs typeface="Calibri"/>
              </a:rPr>
              <a:t>COMPETENZE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7" name="object 30"/>
          <p:cNvSpPr txBox="1"/>
          <p:nvPr/>
        </p:nvSpPr>
        <p:spPr>
          <a:xfrm>
            <a:off x="181377" y="8839766"/>
            <a:ext cx="160281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E7E8DC"/>
                </a:solidFill>
                <a:latin typeface="Calibri"/>
                <a:cs typeface="Calibri"/>
              </a:rPr>
              <a:t>FORMAZIONE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8" name="object 31"/>
          <p:cNvSpPr/>
          <p:nvPr/>
        </p:nvSpPr>
        <p:spPr>
          <a:xfrm>
            <a:off x="0" y="5803214"/>
            <a:ext cx="2476500" cy="0"/>
          </a:xfrm>
          <a:custGeom>
            <a:avLst/>
            <a:gdLst/>
            <a:ahLst/>
            <a:cxnLst/>
            <a:rect l="l" t="t" r="r" b="b"/>
            <a:pathLst>
              <a:path w="2476500">
                <a:moveTo>
                  <a:pt x="0" y="0"/>
                </a:moveTo>
                <a:lnTo>
                  <a:pt x="2476271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2"/>
          <p:cNvSpPr/>
          <p:nvPr/>
        </p:nvSpPr>
        <p:spPr>
          <a:xfrm>
            <a:off x="0" y="7238314"/>
            <a:ext cx="2476500" cy="0"/>
          </a:xfrm>
          <a:custGeom>
            <a:avLst/>
            <a:gdLst/>
            <a:ahLst/>
            <a:cxnLst/>
            <a:rect l="l" t="t" r="r" b="b"/>
            <a:pathLst>
              <a:path w="2476500">
                <a:moveTo>
                  <a:pt x="0" y="0"/>
                </a:moveTo>
                <a:lnTo>
                  <a:pt x="2476271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33"/>
          <p:cNvSpPr/>
          <p:nvPr/>
        </p:nvSpPr>
        <p:spPr>
          <a:xfrm>
            <a:off x="-73342" y="9166758"/>
            <a:ext cx="7560309" cy="1400175"/>
          </a:xfrm>
          <a:custGeom>
            <a:avLst/>
            <a:gdLst/>
            <a:ahLst/>
            <a:cxnLst/>
            <a:rect l="l" t="t" r="r" b="b"/>
            <a:pathLst>
              <a:path w="7560309" h="1400175">
                <a:moveTo>
                  <a:pt x="0" y="1399641"/>
                </a:moveTo>
                <a:lnTo>
                  <a:pt x="7560056" y="1399641"/>
                </a:lnTo>
                <a:lnTo>
                  <a:pt x="7560056" y="0"/>
                </a:lnTo>
                <a:lnTo>
                  <a:pt x="0" y="0"/>
                </a:lnTo>
                <a:lnTo>
                  <a:pt x="0" y="1399641"/>
                </a:lnTo>
                <a:close/>
              </a:path>
            </a:pathLst>
          </a:custGeom>
          <a:solidFill>
            <a:srgbClr val="E7E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34"/>
          <p:cNvSpPr txBox="1"/>
          <p:nvPr/>
        </p:nvSpPr>
        <p:spPr>
          <a:xfrm>
            <a:off x="714777" y="9346476"/>
            <a:ext cx="2906806" cy="105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35" dirty="0">
                <a:solidFill>
                  <a:srgbClr val="414042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Università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spc="-5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120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b="1" i="1" spc="30" dirty="0" err="1" smtClean="0">
                <a:solidFill>
                  <a:srgbClr val="07517E"/>
                </a:solidFill>
                <a:latin typeface="Calibri"/>
                <a:cs typeface="Calibri"/>
              </a:rPr>
              <a:t>Laurea</a:t>
            </a:r>
            <a:endParaRPr sz="1800" dirty="0">
              <a:latin typeface="Calibri"/>
              <a:cs typeface="Calibri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2" name="object 35"/>
          <p:cNvSpPr txBox="1"/>
          <p:nvPr/>
        </p:nvSpPr>
        <p:spPr>
          <a:xfrm>
            <a:off x="4486681" y="9346476"/>
            <a:ext cx="2914930" cy="105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35" dirty="0">
                <a:solidFill>
                  <a:srgbClr val="414042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00"/>
              </a:lnSpc>
            </a:pP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Università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-5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120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0" dirty="0" err="1">
                <a:solidFill>
                  <a:srgbClr val="07517E"/>
                </a:solidFill>
                <a:cs typeface="Calibri"/>
              </a:rPr>
              <a:t>Laurea</a:t>
            </a:r>
            <a:endParaRPr lang="fr-FR" dirty="0">
              <a:cs typeface="Calibri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3" name="object 36"/>
          <p:cNvSpPr/>
          <p:nvPr/>
        </p:nvSpPr>
        <p:spPr>
          <a:xfrm>
            <a:off x="3930650" y="9166758"/>
            <a:ext cx="0" cy="1400175"/>
          </a:xfrm>
          <a:custGeom>
            <a:avLst/>
            <a:gdLst/>
            <a:ahLst/>
            <a:cxnLst/>
            <a:rect l="l" t="t" r="r" b="b"/>
            <a:pathLst>
              <a:path h="1400175">
                <a:moveTo>
                  <a:pt x="0" y="0"/>
                </a:moveTo>
                <a:lnTo>
                  <a:pt x="0" y="1399641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37"/>
          <p:cNvSpPr/>
          <p:nvPr/>
        </p:nvSpPr>
        <p:spPr>
          <a:xfrm>
            <a:off x="0" y="10566400"/>
            <a:ext cx="7560309" cy="125730"/>
          </a:xfrm>
          <a:custGeom>
            <a:avLst/>
            <a:gdLst/>
            <a:ahLst/>
            <a:cxnLst/>
            <a:rect l="l" t="t" r="r" b="b"/>
            <a:pathLst>
              <a:path w="7560309" h="125729">
                <a:moveTo>
                  <a:pt x="7560056" y="0"/>
                </a:moveTo>
                <a:lnTo>
                  <a:pt x="0" y="0"/>
                </a:lnTo>
                <a:lnTo>
                  <a:pt x="0" y="125602"/>
                </a:lnTo>
                <a:lnTo>
                  <a:pt x="7560056" y="125602"/>
                </a:lnTo>
                <a:lnTo>
                  <a:pt x="7560056" y="0"/>
                </a:lnTo>
                <a:close/>
              </a:path>
            </a:pathLst>
          </a:custGeom>
          <a:solidFill>
            <a:srgbClr val="0751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8"/>
          <p:cNvSpPr txBox="1"/>
          <p:nvPr/>
        </p:nvSpPr>
        <p:spPr>
          <a:xfrm>
            <a:off x="181377" y="3863061"/>
            <a:ext cx="2295123" cy="1915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C</a:t>
            </a:r>
            <a:r>
              <a:rPr lang="es-ES" sz="1600" b="1" i="1" spc="-5" dirty="0" err="1" smtClean="0">
                <a:solidFill>
                  <a:srgbClr val="07517E"/>
                </a:solidFill>
                <a:cs typeface="Calibri"/>
              </a:rPr>
              <a:t>ompetenze</a:t>
            </a:r>
            <a:r>
              <a:rPr lang="es-ES" sz="1600" b="1" i="1" spc="-5" dirty="0" smtClean="0">
                <a:solidFill>
                  <a:srgbClr val="07517E"/>
                </a:solidFill>
                <a:cs typeface="Calibri"/>
              </a:rPr>
              <a:t> </a:t>
            </a:r>
            <a:r>
              <a:rPr lang="es-ES" sz="1600" b="1" i="1" spc="-5" dirty="0" err="1" smtClean="0">
                <a:solidFill>
                  <a:srgbClr val="07517E"/>
                </a:solidFill>
                <a:cs typeface="Calibri"/>
              </a:rPr>
              <a:t>professionale</a:t>
            </a:r>
            <a:endParaRPr lang="es-ES" sz="1600" dirty="0" smtClean="0">
              <a:latin typeface="Calibri"/>
              <a:cs typeface="Calibri"/>
            </a:endParaRP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sz="1200" i="1" dirty="0" smtClean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	                  9/10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dirty="0" err="1">
                <a:solidFill>
                  <a:srgbClr val="6D6E71"/>
                </a:solidFill>
                <a:cs typeface="Calibri"/>
              </a:rPr>
              <a:t>Programmazione</a:t>
            </a:r>
            <a:r>
              <a:rPr lang="es-ES" sz="1200" i="1" dirty="0">
                <a:solidFill>
                  <a:srgbClr val="6D6E71"/>
                </a:solidFill>
                <a:cs typeface="Calibri"/>
              </a:rPr>
              <a:t> </a:t>
            </a:r>
            <a:r>
              <a:rPr lang="es-ES" sz="1200" i="1" dirty="0" smtClean="0">
                <a:solidFill>
                  <a:srgbClr val="6D6E71"/>
                </a:solidFill>
                <a:cs typeface="Calibri"/>
              </a:rPr>
              <a:t>web     </a:t>
            </a: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8/10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Disegno</a:t>
            </a:r>
            <a:r>
              <a:rPr lang="es-ES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grafico</a:t>
            </a:r>
            <a:r>
              <a:rPr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10/10</a:t>
            </a: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fr-FR" sz="1200" i="1" dirty="0" smtClean="0">
                <a:solidFill>
                  <a:srgbClr val="6D6E71"/>
                </a:solidFill>
                <a:latin typeface="Calibri"/>
                <a:cs typeface="Calibri"/>
              </a:rPr>
              <a:t>SEO / SEA                          7/10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 marL="12700" marR="409575">
              <a:lnSpc>
                <a:spcPct val="159800"/>
              </a:lnSpc>
              <a:spcBef>
                <a:spcPts val="315"/>
              </a:spcBef>
            </a:pPr>
            <a:r>
              <a:rPr lang="es-ES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Disegno</a:t>
            </a:r>
            <a:r>
              <a:rPr lang="es-ES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/  Photoshop      6/10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6" name="object 39"/>
          <p:cNvSpPr txBox="1"/>
          <p:nvPr/>
        </p:nvSpPr>
        <p:spPr>
          <a:xfrm>
            <a:off x="181377" y="5933999"/>
            <a:ext cx="2413057" cy="1248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s-ES" sz="1600" b="1" i="1" dirty="0" smtClean="0">
                <a:solidFill>
                  <a:srgbClr val="07517E"/>
                </a:solidFill>
                <a:latin typeface="Calibri"/>
                <a:cs typeface="Calibri"/>
              </a:rPr>
              <a:t>Lingue</a:t>
            </a:r>
            <a:endParaRPr sz="1600" dirty="0">
              <a:latin typeface="Calibri"/>
              <a:cs typeface="Calibri"/>
            </a:endParaRP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15" dirty="0" err="1" smtClean="0">
                <a:solidFill>
                  <a:srgbClr val="6D6E71"/>
                </a:solidFill>
                <a:latin typeface="Calibri"/>
                <a:cs typeface="Calibri"/>
              </a:rPr>
              <a:t>Inglese</a:t>
            </a:r>
            <a:r>
              <a:rPr lang="fr-FR" sz="1200" i="1" spc="-1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     9/10            </a:t>
            </a: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Francese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8/10</a:t>
            </a:r>
          </a:p>
          <a:p>
            <a:pPr marL="12700" marR="476884" algn="just">
              <a:lnSpc>
                <a:spcPct val="159700"/>
              </a:lnSpc>
              <a:spcBef>
                <a:spcPts val="28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Tedesco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 5/10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7" name="object 40"/>
          <p:cNvSpPr txBox="1"/>
          <p:nvPr/>
        </p:nvSpPr>
        <p:spPr>
          <a:xfrm>
            <a:off x="181376" y="7390714"/>
            <a:ext cx="2413057" cy="1132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i="1" spc="-5" dirty="0" err="1" smtClean="0">
                <a:solidFill>
                  <a:srgbClr val="07517E"/>
                </a:solidFill>
                <a:latin typeface="Calibri"/>
                <a:cs typeface="Calibri"/>
              </a:rPr>
              <a:t>Personalità</a:t>
            </a:r>
            <a:endParaRPr sz="1600" dirty="0">
              <a:latin typeface="Calibri"/>
              <a:cs typeface="Calibri"/>
            </a:endParaRP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Creativo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       10/10</a:t>
            </a: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Organizzato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                    10/10</a:t>
            </a:r>
          </a:p>
          <a:p>
            <a:pPr marL="12700" marR="509905">
              <a:lnSpc>
                <a:spcPct val="159800"/>
              </a:lnSpc>
              <a:spcBef>
                <a:spcPts val="45"/>
              </a:spcBef>
            </a:pP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Leader                                 8/10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13262" y="3722987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69" name="object 14"/>
          <p:cNvSpPr txBox="1"/>
          <p:nvPr/>
        </p:nvSpPr>
        <p:spPr>
          <a:xfrm>
            <a:off x="3292855" y="4608900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SOCIETÀ - CITTÀ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13262" y="5171917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71" name="object 14"/>
          <p:cNvSpPr txBox="1"/>
          <p:nvPr/>
        </p:nvSpPr>
        <p:spPr>
          <a:xfrm>
            <a:off x="3268486" y="6122388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SOCIETÀ - CITTÀ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88893" y="6685405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73" name="object 14"/>
          <p:cNvSpPr txBox="1"/>
          <p:nvPr/>
        </p:nvSpPr>
        <p:spPr>
          <a:xfrm>
            <a:off x="3268486" y="7633056"/>
            <a:ext cx="252857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i="1" spc="-20" dirty="0">
                <a:solidFill>
                  <a:srgbClr val="07517E"/>
                </a:solidFill>
                <a:cs typeface="Calibri"/>
              </a:rPr>
              <a:t>SOCIETÀ - CITTÀ</a:t>
            </a:r>
            <a:endParaRPr lang="es-ES" sz="1600" dirty="0"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7517E"/>
                </a:solidFill>
                <a:cs typeface="Calibri"/>
              </a:rPr>
              <a:t>Posizione</a:t>
            </a:r>
            <a:endParaRPr lang="es-ES" sz="1600" dirty="0"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188893" y="8196073"/>
            <a:ext cx="4298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6" y="1542244"/>
            <a:ext cx="1625498" cy="1573063"/>
          </a:xfrm>
          <a:prstGeom prst="rect">
            <a:avLst/>
          </a:prstGeom>
        </p:spPr>
      </p:pic>
      <p:sp>
        <p:nvSpPr>
          <p:cNvPr id="50" name="object 13"/>
          <p:cNvSpPr txBox="1"/>
          <p:nvPr/>
        </p:nvSpPr>
        <p:spPr>
          <a:xfrm>
            <a:off x="6067347" y="513518"/>
            <a:ext cx="128087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es-ES" sz="1800" b="1" spc="150" dirty="0" smtClean="0">
                <a:solidFill>
                  <a:srgbClr val="E7E8DC"/>
                </a:solidFill>
                <a:latin typeface="Calibri"/>
                <a:cs typeface="Calibri"/>
              </a:rPr>
              <a:t>PROFILO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25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277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2017-09-18T17:20:30Z</dcterms:created>
  <dcterms:modified xsi:type="dcterms:W3CDTF">2019-01-23T13:54:18Z</dcterms:modified>
</cp:coreProperties>
</file>