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586"/>
  </p:normalViewPr>
  <p:slideViewPr>
    <p:cSldViewPr>
      <p:cViewPr>
        <p:scale>
          <a:sx n="130" d="100"/>
          <a:sy n="130" d="100"/>
        </p:scale>
        <p:origin x="600" y="-49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85750"/>
            <a:ext cx="2286000" cy="12003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Vincent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Titolo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della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posizione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4" y="2071688"/>
            <a:ext cx="3072406" cy="11144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Profilo</a:t>
            </a:r>
            <a:endParaRPr lang="en-US" sz="6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800" dirty="0" smtClean="0"/>
          </a:p>
          <a:p>
            <a:pPr algn="ctr" defTabSz="685800">
              <a:defRPr/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Interdum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et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malesuada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fames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ac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ante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primis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in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905000"/>
            <a:ext cx="3031331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Hobby</a:t>
            </a:r>
            <a:endParaRPr lang="en-US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Sport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Cinema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Lettura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romanzi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storici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Nuove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tecnologie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381500" y="247650"/>
            <a:ext cx="0" cy="12954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A968F"/>
                </a:solidFill>
                <a:latin typeface="Calibri" panose="020F0502020204030204" pitchFamily="34" charset="0"/>
              </a:rPr>
              <a:t>000 111 333</a:t>
            </a:r>
            <a:endParaRPr lang="en-US" b="1" dirty="0">
              <a:solidFill>
                <a:srgbClr val="DA968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Roma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42900" y="3505200"/>
            <a:ext cx="6134100" cy="304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7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Esperienza</a:t>
            </a:r>
            <a:endParaRPr lang="en-US" sz="17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2238375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266950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3810000"/>
            <a:ext cx="5943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2"/>
          <p:cNvSpPr txBox="1">
            <a:spLocks/>
          </p:cNvSpPr>
          <p:nvPr/>
        </p:nvSpPr>
        <p:spPr>
          <a:xfrm>
            <a:off x="34290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Posizione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  <a:endParaRPr lang="fr-FR" sz="4800" b="0" dirty="0">
              <a:solidFill>
                <a:schemeClr val="bg1">
                  <a:lumMod val="65000"/>
                </a:schemeClr>
              </a:solidFill>
              <a:latin typeface="Calibri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14375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6225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870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5791200"/>
            <a:ext cx="6134100" cy="304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7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Formazione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266825" y="6096000"/>
            <a:ext cx="4457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"/>
          <p:cNvSpPr txBox="1">
            <a:spLocks/>
          </p:cNvSpPr>
          <p:nvPr/>
        </p:nvSpPr>
        <p:spPr>
          <a:xfrm>
            <a:off x="1295400" y="6096000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Università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 smtClean="0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500" dirty="0" err="1" smtClean="0">
                <a:solidFill>
                  <a:schemeClr val="bg1">
                    <a:lumMod val="50000"/>
                  </a:schemeClr>
                </a:solidFill>
              </a:rPr>
              <a:t>Paese</a:t>
            </a:r>
            <a:endParaRPr lang="en-US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647824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10025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400049" y="7600950"/>
            <a:ext cx="6134100" cy="40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Competenze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7200" y="7924800"/>
            <a:ext cx="5981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Placeholder 2"/>
          <p:cNvSpPr txBox="1">
            <a:spLocks/>
          </p:cNvSpPr>
          <p:nvPr/>
        </p:nvSpPr>
        <p:spPr>
          <a:xfrm>
            <a:off x="4572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Italiano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Madrelingua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19526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Inglese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Fluente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35433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Francese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Professionale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7" name="Text Placeholder 2"/>
          <p:cNvSpPr txBox="1">
            <a:spLocks/>
          </p:cNvSpPr>
          <p:nvPr/>
        </p:nvSpPr>
        <p:spPr>
          <a:xfrm>
            <a:off x="50768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Tedesco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Di base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447675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 / PHP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Esperto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9" name="Text Placeholder 2"/>
          <p:cNvSpPr txBox="1">
            <a:spLocks/>
          </p:cNvSpPr>
          <p:nvPr/>
        </p:nvSpPr>
        <p:spPr>
          <a:xfrm>
            <a:off x="1981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MySQL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Avanzato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352425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G. AdWords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300" b="0" dirty="0" err="1" smtClean="0">
                <a:solidFill>
                  <a:schemeClr val="bg1">
                    <a:lumMod val="65000"/>
                  </a:schemeClr>
                </a:solidFill>
              </a:rPr>
              <a:t>Esperto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1" name="Text Placeholder 2"/>
          <p:cNvSpPr txBox="1">
            <a:spLocks/>
          </p:cNvSpPr>
          <p:nvPr/>
        </p:nvSpPr>
        <p:spPr>
          <a:xfrm>
            <a:off x="5029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 Analytics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Di base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9564" y="152400"/>
            <a:ext cx="1671636" cy="1629305"/>
          </a:xfrm>
          <a:prstGeom prst="ellipse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457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81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673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62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9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623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Placeholder 2"/>
          <p:cNvSpPr txBox="1">
            <a:spLocks/>
          </p:cNvSpPr>
          <p:nvPr/>
        </p:nvSpPr>
        <p:spPr>
          <a:xfrm>
            <a:off x="2455069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Posizione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443865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Posizione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Società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3686176" y="6108876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Università</a:t>
            </a:r>
            <a:r>
              <a:rPr lang="en-US" sz="2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</a:rPr>
              <a:t>Paese</a:t>
            </a:r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100" dirty="0" smtClean="0"/>
              <a:t>2010  </a:t>
            </a:r>
            <a:r>
              <a:rPr lang="en-US" sz="2100" dirty="0" smtClean="0"/>
              <a:t>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198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Vincent Doe Titolo della posizione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33</cp:revision>
  <dcterms:created xsi:type="dcterms:W3CDTF">2016-05-24T08:17:30Z</dcterms:created>
  <dcterms:modified xsi:type="dcterms:W3CDTF">2019-01-16T11:10:43Z</dcterms:modified>
</cp:coreProperties>
</file>