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A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/>
    <p:restoredTop sz="94586"/>
  </p:normalViewPr>
  <p:slideViewPr>
    <p:cSldViewPr snapToGrid="0" snapToObjects="1">
      <p:cViewPr>
        <p:scale>
          <a:sx n="78" d="100"/>
          <a:sy n="78" d="100"/>
        </p:scale>
        <p:origin x="1728" y="-15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39DA-F84E-6744-9B4A-1DD8ECC1467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8116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39DA-F84E-6744-9B4A-1DD8ECC1467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152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39DA-F84E-6744-9B4A-1DD8ECC1467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46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39DA-F84E-6744-9B4A-1DD8ECC1467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92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39DA-F84E-6744-9B4A-1DD8ECC1467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882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39DA-F84E-6744-9B4A-1DD8ECC1467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2642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39DA-F84E-6744-9B4A-1DD8ECC1467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1764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39DA-F84E-6744-9B4A-1DD8ECC1467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8209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39DA-F84E-6744-9B4A-1DD8ECC1467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608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39DA-F84E-6744-9B4A-1DD8ECC1467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216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39DA-F84E-6744-9B4A-1DD8ECC1467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2124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E39DA-F84E-6744-9B4A-1DD8ECC1467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7537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053" y="0"/>
            <a:ext cx="6858000" cy="9906000"/>
          </a:xfrm>
          <a:prstGeom prst="rect">
            <a:avLst/>
          </a:prstGeom>
          <a:solidFill>
            <a:srgbClr val="E6E7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-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670804" y="144745"/>
            <a:ext cx="37894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rgbClr val="52AFB7"/>
                </a:solidFill>
                <a:latin typeface="Avenir Book" charset="0"/>
                <a:ea typeface="Avenir Book" charset="0"/>
                <a:cs typeface="Avenir Book" charset="0"/>
              </a:rPr>
              <a:t>JEAN- LUC DELAVINE</a:t>
            </a:r>
            <a:endParaRPr lang="fr-FR" sz="2800" b="1" dirty="0">
              <a:solidFill>
                <a:srgbClr val="52AFB7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233668" y="669411"/>
            <a:ext cx="2591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err="1">
                <a:solidFill>
                  <a:srgbClr val="52AFB7"/>
                </a:solidFill>
                <a:latin typeface="Avenir Book" charset="0"/>
                <a:ea typeface="Avenir Book" charset="0"/>
                <a:cs typeface="Avenir Book" charset="0"/>
              </a:rPr>
              <a:t>Titolo</a:t>
            </a:r>
            <a:r>
              <a:rPr lang="fr-FR" b="1" dirty="0">
                <a:solidFill>
                  <a:srgbClr val="52AFB7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b="1" dirty="0" err="1">
                <a:solidFill>
                  <a:srgbClr val="52AFB7"/>
                </a:solidFill>
                <a:latin typeface="Avenir Book" charset="0"/>
                <a:ea typeface="Avenir Book" charset="0"/>
                <a:cs typeface="Avenir Book" charset="0"/>
              </a:rPr>
              <a:t>della</a:t>
            </a:r>
            <a:r>
              <a:rPr lang="fr-FR" b="1" dirty="0">
                <a:solidFill>
                  <a:srgbClr val="52AFB7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b="1" dirty="0" err="1" smtClean="0">
                <a:solidFill>
                  <a:srgbClr val="52AFB7"/>
                </a:solidFill>
                <a:latin typeface="Avenir Book" charset="0"/>
                <a:ea typeface="Avenir Book" charset="0"/>
                <a:cs typeface="Avenir Book" charset="0"/>
              </a:rPr>
              <a:t>posizione</a:t>
            </a:r>
            <a:endParaRPr lang="fr-FR" b="1" dirty="0">
              <a:solidFill>
                <a:srgbClr val="52AFB7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068" y="1238856"/>
            <a:ext cx="482600" cy="8509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986" y="1349069"/>
            <a:ext cx="431800" cy="6731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33446" y="1281784"/>
            <a:ext cx="10775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12 Street Name</a:t>
            </a:r>
          </a:p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</a:rPr>
              <a:t>Roma</a:t>
            </a:r>
            <a:endParaRPr lang="fr-FR" sz="1000" dirty="0"/>
          </a:p>
        </p:txBody>
      </p:sp>
      <p:sp>
        <p:nvSpPr>
          <p:cNvPr id="9" name="Rectangle 8"/>
          <p:cNvSpPr/>
          <p:nvPr/>
        </p:nvSpPr>
        <p:spPr>
          <a:xfrm>
            <a:off x="3251281" y="1714393"/>
            <a:ext cx="8899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000 111 333</a:t>
            </a:r>
            <a:endParaRPr lang="fr-FR" sz="1000" dirty="0"/>
          </a:p>
        </p:txBody>
      </p:sp>
      <p:sp>
        <p:nvSpPr>
          <p:cNvPr id="10" name="Rectangle 9"/>
          <p:cNvSpPr/>
          <p:nvPr/>
        </p:nvSpPr>
        <p:spPr>
          <a:xfrm>
            <a:off x="5180175" y="1351962"/>
            <a:ext cx="114646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name@mail.com</a:t>
            </a:r>
            <a:endParaRPr lang="fr-FR" sz="1000" dirty="0"/>
          </a:p>
        </p:txBody>
      </p:sp>
      <p:sp>
        <p:nvSpPr>
          <p:cNvPr id="11" name="Rectangle 10"/>
          <p:cNvSpPr/>
          <p:nvPr/>
        </p:nvSpPr>
        <p:spPr>
          <a:xfrm>
            <a:off x="5132190" y="1689285"/>
            <a:ext cx="115768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twitter.com/</a:t>
            </a: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name</a:t>
            </a:r>
            <a:endParaRPr lang="fr-FR" sz="1000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89" r="18370"/>
          <a:stretch/>
        </p:blipFill>
        <p:spPr>
          <a:xfrm>
            <a:off x="179694" y="119783"/>
            <a:ext cx="2443680" cy="2458571"/>
          </a:xfrm>
          <a:prstGeom prst="ellipse">
            <a:avLst/>
          </a:prstGeom>
          <a:ln>
            <a:solidFill>
              <a:schemeClr val="bg1"/>
            </a:solidFill>
          </a:ln>
        </p:spPr>
      </p:pic>
      <p:cxnSp>
        <p:nvCxnSpPr>
          <p:cNvPr id="15" name="Connecteur droit 14"/>
          <p:cNvCxnSpPr/>
          <p:nvPr/>
        </p:nvCxnSpPr>
        <p:spPr>
          <a:xfrm>
            <a:off x="0" y="2761129"/>
            <a:ext cx="6858000" cy="0"/>
          </a:xfrm>
          <a:prstGeom prst="line">
            <a:avLst/>
          </a:prstGeom>
          <a:ln w="28575">
            <a:solidFill>
              <a:srgbClr val="52A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251074"/>
              </p:ext>
            </p:extLst>
          </p:nvPr>
        </p:nvGraphicFramePr>
        <p:xfrm>
          <a:off x="1773044" y="3031487"/>
          <a:ext cx="4811141" cy="8161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11141"/>
              </a:tblGrid>
              <a:tr h="816119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endParaRPr kumimoji="0" lang="fr-F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9056" y="3065061"/>
            <a:ext cx="115448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700" b="1" dirty="0" smtClean="0">
                <a:solidFill>
                  <a:srgbClr val="52AFB7"/>
                </a:solidFill>
                <a:latin typeface="Avenir Book" charset="0"/>
                <a:ea typeface="Avenir Book" charset="0"/>
                <a:cs typeface="Avenir Book" charset="0"/>
              </a:rPr>
              <a:t>PROFILO</a:t>
            </a:r>
            <a:endParaRPr lang="fr-FR" sz="1700" dirty="0"/>
          </a:p>
        </p:txBody>
      </p:sp>
      <p:cxnSp>
        <p:nvCxnSpPr>
          <p:cNvPr id="19" name="Connecteur droit 18"/>
          <p:cNvCxnSpPr/>
          <p:nvPr/>
        </p:nvCxnSpPr>
        <p:spPr>
          <a:xfrm>
            <a:off x="1602554" y="3031487"/>
            <a:ext cx="0" cy="724829"/>
          </a:xfrm>
          <a:prstGeom prst="line">
            <a:avLst/>
          </a:prstGeom>
          <a:ln>
            <a:solidFill>
              <a:srgbClr val="52A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975720"/>
              </p:ext>
            </p:extLst>
          </p:nvPr>
        </p:nvGraphicFramePr>
        <p:xfrm>
          <a:off x="1773044" y="3990320"/>
          <a:ext cx="4811140" cy="18344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11140"/>
              </a:tblGrid>
              <a:tr h="44768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UNIVERSITÀ </a:t>
                      </a:r>
                      <a:r>
                        <a:rPr lang="fr-FR" sz="1100" b="0" i="0" baseline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|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Laurea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UNIVERSITÀ </a:t>
                      </a:r>
                      <a:r>
                        <a:rPr lang="fr-FR" sz="1100" b="0" i="0" baseline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|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Laurea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UNIVERSITÀ </a:t>
                      </a:r>
                      <a:r>
                        <a:rPr lang="fr-FR" sz="1100" b="0" i="0" baseline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|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Laurea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21" name="Connecteur droit 20"/>
          <p:cNvCxnSpPr/>
          <p:nvPr/>
        </p:nvCxnSpPr>
        <p:spPr>
          <a:xfrm>
            <a:off x="1602554" y="3990320"/>
            <a:ext cx="0" cy="1834474"/>
          </a:xfrm>
          <a:prstGeom prst="line">
            <a:avLst/>
          </a:prstGeom>
          <a:ln>
            <a:solidFill>
              <a:srgbClr val="52A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156" y="4601774"/>
            <a:ext cx="1649811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700" b="1" dirty="0" smtClean="0">
                <a:solidFill>
                  <a:srgbClr val="52AFB7"/>
                </a:solidFill>
                <a:latin typeface="Avenir Book" charset="0"/>
                <a:ea typeface="Avenir Book" charset="0"/>
                <a:cs typeface="Avenir Book" charset="0"/>
              </a:rPr>
              <a:t>FORMAZIONE</a:t>
            </a:r>
            <a:endParaRPr lang="fr-FR" sz="1700" dirty="0"/>
          </a:p>
        </p:txBody>
      </p:sp>
      <p:graphicFrame>
        <p:nvGraphicFramePr>
          <p:cNvPr id="2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324764"/>
              </p:ext>
            </p:extLst>
          </p:nvPr>
        </p:nvGraphicFramePr>
        <p:xfrm>
          <a:off x="1773044" y="5951783"/>
          <a:ext cx="4917688" cy="21183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17688"/>
              </a:tblGrid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SOCIETÀ – CITTÀ </a:t>
                      </a:r>
                      <a:r>
                        <a:rPr lang="fr-FR" sz="1100" b="0" i="0" baseline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|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Posizione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SOCIETÀ – CITTÀ </a:t>
                      </a:r>
                      <a:r>
                        <a:rPr lang="fr-FR" sz="1100" b="0" i="0" baseline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|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Posizione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SOCIETÀ – CITTÀ </a:t>
                      </a:r>
                      <a:r>
                        <a:rPr lang="fr-FR" sz="1100" b="0" i="0" baseline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|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Posizione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25" name="Connecteur droit 24"/>
          <p:cNvCxnSpPr/>
          <p:nvPr/>
        </p:nvCxnSpPr>
        <p:spPr>
          <a:xfrm>
            <a:off x="1594922" y="5951783"/>
            <a:ext cx="0" cy="2118327"/>
          </a:xfrm>
          <a:prstGeom prst="line">
            <a:avLst/>
          </a:prstGeom>
          <a:ln>
            <a:solidFill>
              <a:srgbClr val="52A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-10509" y="6802048"/>
            <a:ext cx="1579278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700" b="1" dirty="0" smtClean="0">
                <a:solidFill>
                  <a:srgbClr val="52AFB7"/>
                </a:solidFill>
                <a:latin typeface="Avenir Book" charset="0"/>
                <a:ea typeface="Avenir Book" charset="0"/>
                <a:cs typeface="Avenir Book" charset="0"/>
              </a:rPr>
              <a:t>ESPERIENZA</a:t>
            </a:r>
          </a:p>
          <a:p>
            <a:pPr algn="ctr"/>
            <a:endParaRPr lang="fr-FR" sz="1700" dirty="0"/>
          </a:p>
        </p:txBody>
      </p:sp>
      <p:graphicFrame>
        <p:nvGraphicFramePr>
          <p:cNvPr id="28" name="Tableau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808455"/>
              </p:ext>
            </p:extLst>
          </p:nvPr>
        </p:nvGraphicFramePr>
        <p:xfrm>
          <a:off x="241672" y="8296590"/>
          <a:ext cx="3062744" cy="15119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2744"/>
              </a:tblGrid>
              <a:tr h="155126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52AFB7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COMPETENZE PROFESSIONALE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509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Sviluppo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web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1353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Software di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gestione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81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Microsoft Office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81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Windows /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MacOS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29" name="Connecteur droit 28"/>
          <p:cNvCxnSpPr/>
          <p:nvPr/>
        </p:nvCxnSpPr>
        <p:spPr>
          <a:xfrm>
            <a:off x="2131308" y="8757727"/>
            <a:ext cx="1078992" cy="0"/>
          </a:xfrm>
          <a:prstGeom prst="line">
            <a:avLst/>
          </a:prstGeom>
          <a:ln w="19050">
            <a:solidFill>
              <a:srgbClr val="52A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2131308" y="9056431"/>
            <a:ext cx="1078992" cy="0"/>
          </a:xfrm>
          <a:prstGeom prst="line">
            <a:avLst/>
          </a:prstGeom>
          <a:ln w="19050">
            <a:solidFill>
              <a:srgbClr val="52A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2131308" y="9346544"/>
            <a:ext cx="1078992" cy="0"/>
          </a:xfrm>
          <a:prstGeom prst="line">
            <a:avLst/>
          </a:prstGeom>
          <a:ln w="19050">
            <a:solidFill>
              <a:srgbClr val="52A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2131308" y="9636104"/>
            <a:ext cx="1078992" cy="0"/>
          </a:xfrm>
          <a:prstGeom prst="line">
            <a:avLst/>
          </a:prstGeom>
          <a:ln w="19050">
            <a:solidFill>
              <a:srgbClr val="52A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lipse 33"/>
          <p:cNvSpPr/>
          <p:nvPr/>
        </p:nvSpPr>
        <p:spPr>
          <a:xfrm>
            <a:off x="2921281" y="8691696"/>
            <a:ext cx="149246" cy="149246"/>
          </a:xfrm>
          <a:prstGeom prst="ellipse">
            <a:avLst/>
          </a:prstGeom>
          <a:solidFill>
            <a:schemeClr val="bg1"/>
          </a:solidFill>
          <a:ln>
            <a:solidFill>
              <a:srgbClr val="52AF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2746596" y="8981720"/>
            <a:ext cx="149246" cy="149246"/>
          </a:xfrm>
          <a:prstGeom prst="ellipse">
            <a:avLst/>
          </a:prstGeom>
          <a:solidFill>
            <a:schemeClr val="bg1"/>
          </a:solidFill>
          <a:ln>
            <a:solidFill>
              <a:srgbClr val="52AF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2995904" y="9265932"/>
            <a:ext cx="149246" cy="149246"/>
          </a:xfrm>
          <a:prstGeom prst="ellipse">
            <a:avLst/>
          </a:prstGeom>
          <a:solidFill>
            <a:schemeClr val="bg1"/>
          </a:solidFill>
          <a:ln>
            <a:solidFill>
              <a:srgbClr val="52AF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2895842" y="9561481"/>
            <a:ext cx="149246" cy="149246"/>
          </a:xfrm>
          <a:prstGeom prst="ellipse">
            <a:avLst/>
          </a:prstGeom>
          <a:solidFill>
            <a:schemeClr val="bg1"/>
          </a:solidFill>
          <a:ln>
            <a:solidFill>
              <a:srgbClr val="52AF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9" name="Tableau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20615"/>
              </p:ext>
            </p:extLst>
          </p:nvPr>
        </p:nvGraphicFramePr>
        <p:xfrm>
          <a:off x="4000273" y="8314528"/>
          <a:ext cx="3062744" cy="12424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2744"/>
              </a:tblGrid>
              <a:tr h="155126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52AFB7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LINGUE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8875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Inglese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8246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Francese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81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Tedesco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0" name="Rectangle 39"/>
          <p:cNvSpPr/>
          <p:nvPr/>
        </p:nvSpPr>
        <p:spPr>
          <a:xfrm>
            <a:off x="5263202" y="8688070"/>
            <a:ext cx="1260050" cy="159281"/>
          </a:xfrm>
          <a:prstGeom prst="rect">
            <a:avLst/>
          </a:prstGeom>
          <a:solidFill>
            <a:srgbClr val="52A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5263202" y="8972612"/>
            <a:ext cx="1260050" cy="159281"/>
          </a:xfrm>
          <a:prstGeom prst="rect">
            <a:avLst/>
          </a:prstGeom>
          <a:solidFill>
            <a:srgbClr val="52A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5263202" y="9262108"/>
            <a:ext cx="1260050" cy="159281"/>
          </a:xfrm>
          <a:prstGeom prst="rect">
            <a:avLst/>
          </a:prstGeom>
          <a:solidFill>
            <a:srgbClr val="52A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5263202" y="8688069"/>
            <a:ext cx="1026162" cy="1592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5266336" y="8972612"/>
            <a:ext cx="873782" cy="1592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5266335" y="9262107"/>
            <a:ext cx="1162801" cy="1592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7" name="Connecteur droit 46"/>
          <p:cNvCxnSpPr/>
          <p:nvPr/>
        </p:nvCxnSpPr>
        <p:spPr>
          <a:xfrm>
            <a:off x="2831152" y="633404"/>
            <a:ext cx="345920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>
            <a:off x="3713523" y="8314528"/>
            <a:ext cx="0" cy="1566702"/>
          </a:xfrm>
          <a:prstGeom prst="line">
            <a:avLst/>
          </a:prstGeom>
          <a:ln>
            <a:solidFill>
              <a:srgbClr val="52A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42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201</Words>
  <Application>Microsoft Office PowerPoint</Application>
  <PresentationFormat>A4 (210 x 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7</cp:revision>
  <dcterms:created xsi:type="dcterms:W3CDTF">2016-07-29T17:53:36Z</dcterms:created>
  <dcterms:modified xsi:type="dcterms:W3CDTF">2019-01-23T13:51:49Z</dcterms:modified>
</cp:coreProperties>
</file>