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613B"/>
    <a:srgbClr val="E6E7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84"/>
    <p:restoredTop sz="94656"/>
  </p:normalViewPr>
  <p:slideViewPr>
    <p:cSldViewPr snapToGrid="0" snapToObjects="1">
      <p:cViewPr>
        <p:scale>
          <a:sx n="100" d="100"/>
          <a:sy n="100" d="100"/>
        </p:scale>
        <p:origin x="462" y="-29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43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119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69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426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7766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8653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2290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253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501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4146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33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5E6A-025C-4B4C-A8B6-2055C88FDE09}" type="datetimeFigureOut">
              <a:rPr lang="fr-FR" smtClean="0"/>
              <a:t>16/01/2019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D2625-8AE7-9041-B86E-BB9980DFBB56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304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1086970"/>
            <a:ext cx="6858000" cy="8819030"/>
          </a:xfrm>
          <a:prstGeom prst="rect">
            <a:avLst/>
          </a:prstGeom>
          <a:solidFill>
            <a:srgbClr val="E6E7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-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11" r="8796"/>
          <a:stretch/>
        </p:blipFill>
        <p:spPr>
          <a:xfrm>
            <a:off x="179295" y="233081"/>
            <a:ext cx="3096932" cy="3104029"/>
          </a:xfrm>
          <a:prstGeom prst="ellipse">
            <a:avLst/>
          </a:prstGeom>
          <a:ln w="19050">
            <a:solidFill>
              <a:schemeClr val="bg1"/>
            </a:solidFill>
          </a:ln>
        </p:spPr>
      </p:pic>
      <p:sp>
        <p:nvSpPr>
          <p:cNvPr id="5" name="ZoneTexte 4"/>
          <p:cNvSpPr txBox="1"/>
          <p:nvPr/>
        </p:nvSpPr>
        <p:spPr>
          <a:xfrm>
            <a:off x="3414353" y="233081"/>
            <a:ext cx="3024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 smtClean="0">
                <a:solidFill>
                  <a:srgbClr val="F1613B"/>
                </a:solidFill>
                <a:latin typeface="Avenir Book" charset="0"/>
                <a:ea typeface="Avenir Book" charset="0"/>
                <a:cs typeface="Avenir Book" charset="0"/>
              </a:rPr>
              <a:t>ALAIN DELAVINE</a:t>
            </a:r>
            <a:endParaRPr lang="fr-FR" sz="2800" b="1" dirty="0">
              <a:solidFill>
                <a:srgbClr val="F1613B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415191" y="669411"/>
            <a:ext cx="2394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F1613B"/>
                </a:solidFill>
                <a:latin typeface="Avenir Book" charset="0"/>
                <a:ea typeface="Avenir Book" charset="0"/>
                <a:cs typeface="Avenir Book" charset="0"/>
              </a:rPr>
              <a:t>Titolo</a:t>
            </a:r>
            <a:r>
              <a:rPr lang="fr-FR" dirty="0">
                <a:solidFill>
                  <a:srgbClr val="F1613B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dirty="0" err="1">
                <a:solidFill>
                  <a:srgbClr val="F1613B"/>
                </a:solidFill>
                <a:latin typeface="Avenir Book" charset="0"/>
                <a:ea typeface="Avenir Book" charset="0"/>
                <a:cs typeface="Avenir Book" charset="0"/>
              </a:rPr>
              <a:t>della</a:t>
            </a:r>
            <a:r>
              <a:rPr lang="fr-FR" dirty="0">
                <a:solidFill>
                  <a:srgbClr val="F1613B"/>
                </a:solidFill>
                <a:latin typeface="Avenir Book" charset="0"/>
                <a:ea typeface="Avenir Book" charset="0"/>
                <a:cs typeface="Avenir Book" charset="0"/>
              </a:rPr>
              <a:t> </a:t>
            </a:r>
            <a:r>
              <a:rPr lang="fr-FR" dirty="0" err="1" smtClean="0">
                <a:solidFill>
                  <a:srgbClr val="F1613B"/>
                </a:solidFill>
                <a:latin typeface="Avenir Book" charset="0"/>
                <a:ea typeface="Avenir Book" charset="0"/>
                <a:cs typeface="Avenir Book" charset="0"/>
              </a:rPr>
              <a:t>posizione</a:t>
            </a:r>
            <a:endParaRPr lang="fr-FR" dirty="0">
              <a:solidFill>
                <a:srgbClr val="F1613B"/>
              </a:solidFill>
              <a:latin typeface="Avenir Book" charset="0"/>
              <a:ea typeface="Avenir Book" charset="0"/>
              <a:cs typeface="Avenir Book" charset="0"/>
            </a:endParaRPr>
          </a:p>
        </p:txBody>
      </p:sp>
      <p:graphicFrame>
        <p:nvGraphicFramePr>
          <p:cNvPr id="7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551531"/>
              </p:ext>
            </p:extLst>
          </p:nvPr>
        </p:nvGraphicFramePr>
        <p:xfrm>
          <a:off x="3432783" y="1638292"/>
          <a:ext cx="3337980" cy="8161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37980"/>
              </a:tblGrid>
              <a:tr h="816119">
                <a:tc>
                  <a:txBody>
                    <a:bodyPr/>
                    <a:lstStyle/>
                    <a:p>
                      <a:pPr defTabSz="685800"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</a:p>
                    <a:p>
                      <a:pPr defTabSz="685800"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faucibus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augue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id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velit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luctus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maximus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endParaRPr kumimoji="0" lang="fr-FR" sz="11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4452642" y="1268960"/>
            <a:ext cx="9813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400" b="1" dirty="0" smtClean="0">
                <a:latin typeface="Avenir Book" charset="0"/>
                <a:ea typeface="Avenir Book" charset="0"/>
                <a:cs typeface="Avenir Book" charset="0"/>
              </a:rPr>
              <a:t>PROFILO</a:t>
            </a:r>
            <a:endParaRPr lang="fr-FR" sz="1400" b="1" dirty="0">
              <a:latin typeface="Avenir Book" charset="0"/>
              <a:ea typeface="Avenir Book" charset="0"/>
              <a:cs typeface="Avenir Book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243" y="2493271"/>
            <a:ext cx="482600" cy="8509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161" y="2603484"/>
            <a:ext cx="431800" cy="6731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633621" y="2536199"/>
            <a:ext cx="10775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12 Street Name</a:t>
            </a:r>
          </a:p>
          <a:p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</a:rPr>
              <a:t>Roma</a:t>
            </a:r>
            <a:endParaRPr lang="fr-FR" sz="1000" dirty="0"/>
          </a:p>
        </p:txBody>
      </p:sp>
      <p:sp>
        <p:nvSpPr>
          <p:cNvPr id="13" name="Rectangle 12"/>
          <p:cNvSpPr/>
          <p:nvPr/>
        </p:nvSpPr>
        <p:spPr>
          <a:xfrm>
            <a:off x="3651456" y="2968808"/>
            <a:ext cx="8899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000 111 333</a:t>
            </a:r>
            <a:endParaRPr lang="fr-FR" sz="1000" dirty="0"/>
          </a:p>
        </p:txBody>
      </p:sp>
      <p:sp>
        <p:nvSpPr>
          <p:cNvPr id="14" name="Rectangle 13"/>
          <p:cNvSpPr/>
          <p:nvPr/>
        </p:nvSpPr>
        <p:spPr>
          <a:xfrm>
            <a:off x="5580350" y="2606377"/>
            <a:ext cx="114646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name@mail.com</a:t>
            </a:r>
            <a:endParaRPr lang="fr-FR" sz="1000" dirty="0"/>
          </a:p>
        </p:txBody>
      </p:sp>
      <p:sp>
        <p:nvSpPr>
          <p:cNvPr id="15" name="Rectangle 14"/>
          <p:cNvSpPr/>
          <p:nvPr/>
        </p:nvSpPr>
        <p:spPr>
          <a:xfrm>
            <a:off x="5532365" y="2943700"/>
            <a:ext cx="11576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twitter.com/</a:t>
            </a:r>
            <a:r>
              <a:rPr lang="fr-FR" sz="1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venir Book" charset="0"/>
                <a:ea typeface="Avenir Book" charset="0"/>
                <a:cs typeface="Avenir Book" charset="0"/>
              </a:rPr>
              <a:t>name</a:t>
            </a:r>
            <a:endParaRPr lang="fr-FR" sz="1000" dirty="0"/>
          </a:p>
        </p:txBody>
      </p:sp>
      <p:graphicFrame>
        <p:nvGraphicFramePr>
          <p:cNvPr id="16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22068"/>
              </p:ext>
            </p:extLst>
          </p:nvPr>
        </p:nvGraphicFramePr>
        <p:xfrm>
          <a:off x="213484" y="3884765"/>
          <a:ext cx="3062744" cy="25280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2744"/>
              </a:tblGrid>
              <a:tr h="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FORMAZIONE</a:t>
                      </a:r>
                      <a:endParaRPr kumimoji="0" lang="fr-FR" sz="14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4768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UNIVERSITÀ</a:t>
                      </a:r>
                      <a:r>
                        <a:rPr lang="fr-FR" sz="1100" b="1" i="0" baseline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0" i="0" baseline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| </a:t>
                      </a: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Laurea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2370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UNIVERSITÀ</a:t>
                      </a:r>
                      <a:r>
                        <a:rPr lang="fr-FR" sz="1100" b="1" i="0" baseline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0" i="0" baseline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| </a:t>
                      </a: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Laurea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2370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UNIVERSITÀ</a:t>
                      </a:r>
                      <a:r>
                        <a:rPr lang="fr-FR" sz="1100" b="1" i="0" baseline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lang="fr-FR" sz="1100" b="0" i="0" baseline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| </a:t>
                      </a:r>
                      <a:r>
                        <a:rPr lang="fr-FR" sz="1100" b="1" i="0" baseline="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Laurea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7" name="Tableau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827493"/>
              </p:ext>
            </p:extLst>
          </p:nvPr>
        </p:nvGraphicFramePr>
        <p:xfrm>
          <a:off x="3489712" y="3884765"/>
          <a:ext cx="3139428" cy="382722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39428"/>
              </a:tblGrid>
              <a:tr h="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ESPERIENZA</a:t>
                      </a:r>
                      <a:endParaRPr kumimoji="0" lang="fr-FR" sz="14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610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SOCIETÀ – CITTÀ </a:t>
                      </a:r>
                      <a:r>
                        <a:rPr lang="fr-FR" sz="1100" b="0" i="0" baseline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| </a:t>
                      </a:r>
                      <a:r>
                        <a:rPr lang="fr-FR" sz="1100" b="1" i="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Posizione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faucibus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augue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id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velit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luctus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maximus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Interdum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et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malesuada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fames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ac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ante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primis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faucibus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610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SOCIETÀ – CITTÀ </a:t>
                      </a:r>
                      <a:r>
                        <a:rPr lang="fr-FR" sz="1100" b="0" i="0" baseline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| </a:t>
                      </a:r>
                      <a:r>
                        <a:rPr lang="fr-FR" sz="1100" b="1" i="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Posizione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faucibus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augue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id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velit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luctus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maximus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Interdum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et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malesuada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fames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ac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ante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primis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faucibus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06109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lang="fr-FR" sz="1100" b="1" i="0" dirty="0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2013-2014  </a:t>
                      </a:r>
                      <a:r>
                        <a:rPr lang="fr-FR" sz="1100" b="1" i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SOCIETÀ – CITTÀ </a:t>
                      </a:r>
                      <a:r>
                        <a:rPr lang="fr-FR" sz="1100" b="0" i="0" baseline="0" dirty="0" smtClean="0">
                          <a:solidFill>
                            <a:srgbClr val="F1613B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| </a:t>
                      </a:r>
                      <a:r>
                        <a:rPr lang="fr-FR" sz="1100" b="1" i="0" dirty="0" err="1" smtClean="0">
                          <a:solidFill>
                            <a:schemeClr val="tx1"/>
                          </a:solidFill>
                          <a:latin typeface="Avenir Book" charset="0"/>
                          <a:ea typeface="Avenir Book" charset="0"/>
                          <a:cs typeface="Avenir Book" charset="0"/>
                        </a:rPr>
                        <a:t>Posizione</a:t>
                      </a:r>
                      <a:endParaRPr lang="fr-FR" sz="1100" b="1" i="0" dirty="0" smtClean="0">
                        <a:solidFill>
                          <a:schemeClr val="tx1"/>
                        </a:solidFill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  <a:defRPr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Lorem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dolor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amet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,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consectetur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adipiscing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Morbi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tristique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sapien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nec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rutrum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imperdiet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Nullam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faucibus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augue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id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velit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luctus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maximus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Interdum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et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malesuada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fames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ac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ante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ipsum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primis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in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faucibus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. 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7327053"/>
              </p:ext>
            </p:extLst>
          </p:nvPr>
        </p:nvGraphicFramePr>
        <p:xfrm>
          <a:off x="213484" y="6662039"/>
          <a:ext cx="3062744" cy="1747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2744"/>
              </a:tblGrid>
              <a:tr h="15512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COMPETENZE PROFESSIONALE</a:t>
                      </a:r>
                      <a:endParaRPr kumimoji="0" lang="fr-FR" sz="14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5954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Sviluppo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web </a:t>
                      </a:r>
                      <a:endParaRPr kumimoji="0" lang="fr-FR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Software 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di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gestione</a:t>
                      </a:r>
                      <a:endParaRPr kumimoji="0" lang="fr-FR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Microsoft Office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Windows /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MacOS</a:t>
                      </a:r>
                      <a:endParaRPr kumimoji="0" lang="fr-FR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Google </a:t>
                      </a: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AdWords</a:t>
                      </a:r>
                      <a:endParaRPr kumimoji="0" lang="fr-FR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21" name="Connecteur droit 20"/>
          <p:cNvCxnSpPr/>
          <p:nvPr/>
        </p:nvCxnSpPr>
        <p:spPr>
          <a:xfrm>
            <a:off x="2103120" y="7123176"/>
            <a:ext cx="10789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2103120" y="7421880"/>
            <a:ext cx="10789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2103120" y="7711993"/>
            <a:ext cx="10789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2103120" y="8001553"/>
            <a:ext cx="10789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103120" y="8294161"/>
            <a:ext cx="10789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lipse 25"/>
          <p:cNvSpPr/>
          <p:nvPr/>
        </p:nvSpPr>
        <p:spPr>
          <a:xfrm>
            <a:off x="2893093" y="7057145"/>
            <a:ext cx="149246" cy="149246"/>
          </a:xfrm>
          <a:prstGeom prst="ellipse">
            <a:avLst/>
          </a:prstGeom>
          <a:solidFill>
            <a:srgbClr val="F1613B"/>
          </a:solidFill>
          <a:ln>
            <a:solidFill>
              <a:srgbClr val="F16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Ellipse 26"/>
          <p:cNvSpPr/>
          <p:nvPr/>
        </p:nvSpPr>
        <p:spPr>
          <a:xfrm>
            <a:off x="2718408" y="7347169"/>
            <a:ext cx="149246" cy="149246"/>
          </a:xfrm>
          <a:prstGeom prst="ellipse">
            <a:avLst/>
          </a:prstGeom>
          <a:solidFill>
            <a:srgbClr val="F1613B"/>
          </a:solidFill>
          <a:ln>
            <a:solidFill>
              <a:srgbClr val="F16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Ellipse 27"/>
          <p:cNvSpPr/>
          <p:nvPr/>
        </p:nvSpPr>
        <p:spPr>
          <a:xfrm>
            <a:off x="2967716" y="7631381"/>
            <a:ext cx="149246" cy="149246"/>
          </a:xfrm>
          <a:prstGeom prst="ellipse">
            <a:avLst/>
          </a:prstGeom>
          <a:solidFill>
            <a:srgbClr val="F1613B"/>
          </a:solidFill>
          <a:ln>
            <a:solidFill>
              <a:srgbClr val="F16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Ellipse 28"/>
          <p:cNvSpPr/>
          <p:nvPr/>
        </p:nvSpPr>
        <p:spPr>
          <a:xfrm>
            <a:off x="2867654" y="7926930"/>
            <a:ext cx="149246" cy="149246"/>
          </a:xfrm>
          <a:prstGeom prst="ellipse">
            <a:avLst/>
          </a:prstGeom>
          <a:solidFill>
            <a:srgbClr val="F1613B"/>
          </a:solidFill>
          <a:ln>
            <a:solidFill>
              <a:srgbClr val="F16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llipse 29"/>
          <p:cNvSpPr/>
          <p:nvPr/>
        </p:nvSpPr>
        <p:spPr>
          <a:xfrm>
            <a:off x="2867654" y="8205834"/>
            <a:ext cx="149246" cy="149246"/>
          </a:xfrm>
          <a:prstGeom prst="ellipse">
            <a:avLst/>
          </a:prstGeom>
          <a:solidFill>
            <a:srgbClr val="F1613B"/>
          </a:solidFill>
          <a:ln>
            <a:solidFill>
              <a:srgbClr val="F16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1" name="Tableau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252576"/>
              </p:ext>
            </p:extLst>
          </p:nvPr>
        </p:nvGraphicFramePr>
        <p:xfrm>
          <a:off x="3535742" y="7919775"/>
          <a:ext cx="3062744" cy="1739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2744"/>
              </a:tblGrid>
              <a:tr h="15512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PERSONALITÀ</a:t>
                      </a:r>
                      <a:endParaRPr kumimoji="0" lang="fr-FR" sz="14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Serio</a:t>
                      </a: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7753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Leader</a:t>
                      </a:r>
                      <a:endParaRPr kumimoji="0" lang="fr-FR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0252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Puntuale</a:t>
                      </a:r>
                      <a:endParaRPr kumimoji="0" lang="fr-FR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4543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Creativo</a:t>
                      </a:r>
                      <a:endParaRPr kumimoji="0" lang="fr-FR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Organizzato</a:t>
                      </a:r>
                      <a:endParaRPr kumimoji="0" lang="fr-FR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32" name="Connecteur droit 31"/>
          <p:cNvCxnSpPr/>
          <p:nvPr/>
        </p:nvCxnSpPr>
        <p:spPr>
          <a:xfrm>
            <a:off x="5425378" y="8380912"/>
            <a:ext cx="10789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5425378" y="8679616"/>
            <a:ext cx="10789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5425378" y="8969729"/>
            <a:ext cx="10789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5425378" y="9259289"/>
            <a:ext cx="10789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5425378" y="9551897"/>
            <a:ext cx="107899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Ellipse 36"/>
          <p:cNvSpPr/>
          <p:nvPr/>
        </p:nvSpPr>
        <p:spPr>
          <a:xfrm>
            <a:off x="6215351" y="8314881"/>
            <a:ext cx="149246" cy="149246"/>
          </a:xfrm>
          <a:prstGeom prst="ellipse">
            <a:avLst/>
          </a:prstGeom>
          <a:solidFill>
            <a:srgbClr val="F1613B"/>
          </a:solidFill>
          <a:ln>
            <a:solidFill>
              <a:srgbClr val="F16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Ellipse 37"/>
          <p:cNvSpPr/>
          <p:nvPr/>
        </p:nvSpPr>
        <p:spPr>
          <a:xfrm>
            <a:off x="6040666" y="8604905"/>
            <a:ext cx="149246" cy="149246"/>
          </a:xfrm>
          <a:prstGeom prst="ellipse">
            <a:avLst/>
          </a:prstGeom>
          <a:solidFill>
            <a:srgbClr val="F1613B"/>
          </a:solidFill>
          <a:ln>
            <a:solidFill>
              <a:srgbClr val="F16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Ellipse 38"/>
          <p:cNvSpPr/>
          <p:nvPr/>
        </p:nvSpPr>
        <p:spPr>
          <a:xfrm>
            <a:off x="6289974" y="8889117"/>
            <a:ext cx="149246" cy="149246"/>
          </a:xfrm>
          <a:prstGeom prst="ellipse">
            <a:avLst/>
          </a:prstGeom>
          <a:solidFill>
            <a:srgbClr val="F1613B"/>
          </a:solidFill>
          <a:ln>
            <a:solidFill>
              <a:srgbClr val="F16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6189912" y="9184666"/>
            <a:ext cx="149246" cy="149246"/>
          </a:xfrm>
          <a:prstGeom prst="ellipse">
            <a:avLst/>
          </a:prstGeom>
          <a:solidFill>
            <a:srgbClr val="F1613B"/>
          </a:solidFill>
          <a:ln>
            <a:solidFill>
              <a:srgbClr val="F16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Ellipse 40"/>
          <p:cNvSpPr/>
          <p:nvPr/>
        </p:nvSpPr>
        <p:spPr>
          <a:xfrm>
            <a:off x="6189912" y="9463570"/>
            <a:ext cx="149246" cy="149246"/>
          </a:xfrm>
          <a:prstGeom prst="ellipse">
            <a:avLst/>
          </a:prstGeom>
          <a:solidFill>
            <a:srgbClr val="F1613B"/>
          </a:solidFill>
          <a:ln>
            <a:solidFill>
              <a:srgbClr val="F161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2" name="Tableau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060023"/>
              </p:ext>
            </p:extLst>
          </p:nvPr>
        </p:nvGraphicFramePr>
        <p:xfrm>
          <a:off x="213483" y="8608730"/>
          <a:ext cx="3062744" cy="1125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2744"/>
              </a:tblGrid>
              <a:tr h="155126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4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LINGUE</a:t>
                      </a:r>
                      <a:endParaRPr kumimoji="0" lang="fr-FR" sz="1400" b="1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Inglese</a:t>
                      </a:r>
                      <a:endParaRPr kumimoji="0" lang="fr-FR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Francese</a:t>
                      </a:r>
                      <a:endParaRPr kumimoji="0" lang="fr-FR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817">
                <a:tc>
                  <a:txBody>
                    <a:bodyPr/>
                    <a:lstStyle/>
                    <a:p>
                      <a:pPr marL="0" indent="0">
                        <a:lnSpc>
                          <a:spcPct val="125000"/>
                        </a:lnSpc>
                        <a:buClr>
                          <a:srgbClr val="00B050"/>
                        </a:buClr>
                        <a:buSzPct val="100000"/>
                        <a:buFont typeface="Courier New" charset="0"/>
                        <a:buNone/>
                        <a:tabLst/>
                      </a:pPr>
                      <a:r>
                        <a:rPr kumimoji="0" lang="fr-FR" sz="1100" b="0" i="0" u="none" strike="noStrike" kern="1200" cap="none" spc="0" normalizeH="0" baseline="0" dirty="0" err="1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Tedesco</a:t>
                      </a:r>
                      <a:r>
                        <a:rPr kumimoji="0" lang="fr-FR" sz="11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Avenir Book" charset="0"/>
                          <a:ea typeface="Avenir Book" charset="0"/>
                          <a:cs typeface="Avenir Book" charset="0"/>
                        </a:rPr>
                        <a:t> </a:t>
                      </a:r>
                      <a:endParaRPr kumimoji="0" lang="fr-FR" sz="1100" b="0" i="0" u="none" strike="noStrike" kern="1200" cap="none" spc="0" normalizeH="0" baseline="0" dirty="0" smtClean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Avenir Book" charset="0"/>
                        <a:ea typeface="Avenir Book" charset="0"/>
                        <a:cs typeface="Avenir Book" charset="0"/>
                      </a:endParaRPr>
                    </a:p>
                  </a:txBody>
                  <a:tcPr marL="86222" marR="86222" marT="43111" marB="43111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3" name="Rectangle 52"/>
          <p:cNvSpPr/>
          <p:nvPr/>
        </p:nvSpPr>
        <p:spPr>
          <a:xfrm>
            <a:off x="2016177" y="8969729"/>
            <a:ext cx="1260050" cy="159281"/>
          </a:xfrm>
          <a:prstGeom prst="rect">
            <a:avLst/>
          </a:prstGeom>
          <a:solidFill>
            <a:srgbClr val="F16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/>
          <p:cNvSpPr/>
          <p:nvPr/>
        </p:nvSpPr>
        <p:spPr>
          <a:xfrm>
            <a:off x="2016177" y="9254271"/>
            <a:ext cx="1260050" cy="159281"/>
          </a:xfrm>
          <a:prstGeom prst="rect">
            <a:avLst/>
          </a:prstGeom>
          <a:solidFill>
            <a:srgbClr val="F16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Rectangle 54"/>
          <p:cNvSpPr/>
          <p:nvPr/>
        </p:nvSpPr>
        <p:spPr>
          <a:xfrm>
            <a:off x="2016177" y="9543767"/>
            <a:ext cx="1260050" cy="159281"/>
          </a:xfrm>
          <a:prstGeom prst="rect">
            <a:avLst/>
          </a:prstGeom>
          <a:solidFill>
            <a:srgbClr val="F161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/>
          <p:cNvSpPr/>
          <p:nvPr/>
        </p:nvSpPr>
        <p:spPr>
          <a:xfrm>
            <a:off x="2016177" y="8969728"/>
            <a:ext cx="1026162" cy="1592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2019311" y="9254271"/>
            <a:ext cx="873782" cy="1592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Rectangle 57"/>
          <p:cNvSpPr/>
          <p:nvPr/>
        </p:nvSpPr>
        <p:spPr>
          <a:xfrm>
            <a:off x="2019310" y="9543766"/>
            <a:ext cx="1162801" cy="1592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ZoneTexte 1"/>
          <p:cNvSpPr txBox="1"/>
          <p:nvPr/>
        </p:nvSpPr>
        <p:spPr>
          <a:xfrm>
            <a:off x="8726905" y="712269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7525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</TotalTime>
  <Words>255</Words>
  <Application>Microsoft Office PowerPoint</Application>
  <PresentationFormat>A4 (210 x 297 mm)</PresentationFormat>
  <Paragraphs>44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Avenir Book</vt:lpstr>
      <vt:lpstr>Calibri</vt:lpstr>
      <vt:lpstr>Calibri Light</vt:lpstr>
      <vt:lpstr>Courier New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16</cp:revision>
  <dcterms:created xsi:type="dcterms:W3CDTF">2016-07-29T15:12:11Z</dcterms:created>
  <dcterms:modified xsi:type="dcterms:W3CDTF">2019-01-16T10:55:31Z</dcterms:modified>
</cp:coreProperties>
</file>