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95" d="100"/>
          <a:sy n="95" d="100"/>
        </p:scale>
        <p:origin x="143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2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189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Titolo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della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2146"/>
              </p:ext>
            </p:extLst>
          </p:nvPr>
        </p:nvGraphicFramePr>
        <p:xfrm>
          <a:off x="273051" y="3372951"/>
          <a:ext cx="2388489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489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943172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68017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07906"/>
              </p:ext>
            </p:extLst>
          </p:nvPr>
        </p:nvGraphicFramePr>
        <p:xfrm>
          <a:off x="3632309" y="4853711"/>
          <a:ext cx="2977515" cy="1831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</a:t>
                      </a:r>
                      <a:r>
                        <a:rPr lang="fr-FR" sz="1100" b="1" i="0" baseline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</a:t>
                      </a:r>
                      <a:r>
                        <a:rPr lang="fr-FR" sz="1100" b="1" i="0" baseline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2981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COMPETENZE PERSONALI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6569"/>
              </p:ext>
            </p:extLst>
          </p:nvPr>
        </p:nvGraphicFramePr>
        <p:xfrm>
          <a:off x="3182503" y="710179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3204320" y="8269949"/>
            <a:ext cx="3393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COMPETENZE PROFESSIONALE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63780"/>
              </p:ext>
            </p:extLst>
          </p:nvPr>
        </p:nvGraphicFramePr>
        <p:xfrm>
          <a:off x="3204320" y="87527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196196" y="679311"/>
            <a:ext cx="1584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186523" y="4789063"/>
            <a:ext cx="1678536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178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CONTATTI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745695" y="63630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45695" y="6811575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741187" y="7255564"/>
            <a:ext cx="981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website.com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159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Roma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9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</a:t>
            </a:r>
            <a:r>
              <a:rPr lang="fr-FR" sz="1200" dirty="0" smtClean="0">
                <a:solidFill>
                  <a:schemeClr val="bg1"/>
                </a:solidFill>
              </a:rPr>
              <a:t>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s</a:t>
            </a:r>
            <a:r>
              <a:rPr lang="fr-FR" sz="1200" dirty="0" err="1" smtClean="0">
                <a:solidFill>
                  <a:schemeClr val="bg1"/>
                </a:solidFill>
              </a:rPr>
              <a:t>kype</a:t>
            </a:r>
            <a:r>
              <a:rPr lang="fr-FR" sz="1200" dirty="0" smtClean="0">
                <a:solidFill>
                  <a:schemeClr val="bg1"/>
                </a:solidFill>
              </a:rPr>
              <a:t>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4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f</a:t>
            </a:r>
            <a:r>
              <a:rPr lang="fr-FR" sz="1200" dirty="0" smtClean="0">
                <a:solidFill>
                  <a:schemeClr val="bg1"/>
                </a:solidFill>
              </a:rPr>
              <a:t>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41" name="Connecteur droit 240"/>
          <p:cNvCxnSpPr/>
          <p:nvPr/>
        </p:nvCxnSpPr>
        <p:spPr>
          <a:xfrm>
            <a:off x="3201675" y="7006740"/>
            <a:ext cx="3001191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200705" y="8608503"/>
            <a:ext cx="3456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82695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83162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83012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7316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7782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7632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3253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32535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32533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3300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32852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9356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982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967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83068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7689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32908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9729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229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2016-07-29T13:47:43Z</dcterms:created>
  <dcterms:modified xsi:type="dcterms:W3CDTF">2019-01-16T10:45:28Z</dcterms:modified>
</cp:coreProperties>
</file>