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BD51"/>
    <a:srgbClr val="B4D467"/>
    <a:srgbClr val="438FA1"/>
    <a:srgbClr val="86C4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3"/>
    <p:restoredTop sz="94586"/>
  </p:normalViewPr>
  <p:slideViewPr>
    <p:cSldViewPr snapToGrid="0" snapToObjects="1">
      <p:cViewPr>
        <p:scale>
          <a:sx n="112" d="100"/>
          <a:sy n="112" d="100"/>
        </p:scale>
        <p:origin x="26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214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621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82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497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499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515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5132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400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206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817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264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23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2681406" y="7141304"/>
            <a:ext cx="4205934" cy="399998"/>
          </a:xfrm>
          <a:prstGeom prst="rect">
            <a:avLst/>
          </a:prstGeom>
          <a:solidFill>
            <a:srgbClr val="A1BD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 70"/>
          <p:cNvSpPr/>
          <p:nvPr/>
        </p:nvSpPr>
        <p:spPr>
          <a:xfrm>
            <a:off x="2661945" y="3298159"/>
            <a:ext cx="4205934" cy="399998"/>
          </a:xfrm>
          <a:prstGeom prst="rect">
            <a:avLst/>
          </a:prstGeom>
          <a:solidFill>
            <a:srgbClr val="A1BD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69"/>
          <p:cNvSpPr/>
          <p:nvPr/>
        </p:nvSpPr>
        <p:spPr>
          <a:xfrm>
            <a:off x="2667368" y="1524053"/>
            <a:ext cx="4205934" cy="399998"/>
          </a:xfrm>
          <a:prstGeom prst="rect">
            <a:avLst/>
          </a:prstGeom>
          <a:solidFill>
            <a:srgbClr val="A1BD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-1" y="0"/>
            <a:ext cx="2681407" cy="9906000"/>
          </a:xfrm>
          <a:prstGeom prst="rect">
            <a:avLst/>
          </a:prstGeom>
          <a:solidFill>
            <a:srgbClr val="B4D4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1" y="1525686"/>
            <a:ext cx="2652066" cy="177012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652066" y="1467"/>
            <a:ext cx="4205934" cy="1524219"/>
          </a:xfrm>
          <a:prstGeom prst="rect">
            <a:avLst/>
          </a:prstGeom>
          <a:solidFill>
            <a:srgbClr val="B4D4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1061969" y="195156"/>
            <a:ext cx="47551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CHRISTOPHE DELAVINE</a:t>
            </a:r>
            <a:endParaRPr lang="fr-FR" sz="3200" b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235082" y="801663"/>
            <a:ext cx="2394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Titolo</a:t>
            </a:r>
            <a:r>
              <a:rPr lang="fr-FR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della</a:t>
            </a:r>
            <a:r>
              <a:rPr lang="fr-FR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dirty="0" err="1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posizione</a:t>
            </a:r>
            <a:endParaRPr lang="fr-FR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3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644608"/>
              </p:ext>
            </p:extLst>
          </p:nvPr>
        </p:nvGraphicFramePr>
        <p:xfrm>
          <a:off x="2781838" y="2104300"/>
          <a:ext cx="3694952" cy="9244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94952"/>
              </a:tblGrid>
              <a:tr h="816119">
                <a:tc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Etiam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bibendum, ante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posuere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</a:t>
                      </a:r>
                      <a:endParaRPr kumimoji="0" lang="fr-F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2781837" y="1563383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PROFILO</a:t>
            </a:r>
            <a:endParaRPr lang="fr-FR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5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623796"/>
              </p:ext>
            </p:extLst>
          </p:nvPr>
        </p:nvGraphicFramePr>
        <p:xfrm>
          <a:off x="2781838" y="3787864"/>
          <a:ext cx="3842718" cy="30247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42718"/>
              </a:tblGrid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SOCIETÀ – CITTÀ – </a:t>
                      </a:r>
                      <a:r>
                        <a:rPr lang="fr-FR" sz="1100" b="1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Posizione</a:t>
                      </a:r>
                      <a:endParaRPr lang="fr-FR" sz="1100" b="1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SOCIETÀ – CITTÀ – </a:t>
                      </a:r>
                      <a:r>
                        <a:rPr lang="fr-FR" sz="1100" b="1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Posizione</a:t>
                      </a:r>
                      <a:endParaRPr lang="fr-FR" sz="1100" b="1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SOCIETÀ – CITTÀ – </a:t>
                      </a:r>
                      <a:r>
                        <a:rPr lang="fr-FR" sz="1100" b="1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Posizione</a:t>
                      </a:r>
                      <a:endParaRPr lang="fr-FR" sz="1100" b="1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2781837" y="3354812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ESPERIENZA</a:t>
            </a:r>
            <a:endParaRPr lang="fr-FR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8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265213"/>
              </p:ext>
            </p:extLst>
          </p:nvPr>
        </p:nvGraphicFramePr>
        <p:xfrm>
          <a:off x="2781837" y="7649160"/>
          <a:ext cx="3842719" cy="1597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42719"/>
              </a:tblGrid>
              <a:tr h="44768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UNIVERSITÀ – </a:t>
                      </a:r>
                      <a:r>
                        <a:rPr lang="fr-FR" sz="1100" b="1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Laurea</a:t>
                      </a:r>
                      <a:endParaRPr lang="fr-FR" sz="1100" b="1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2370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UNIVERSITÀ – </a:t>
                      </a:r>
                      <a:r>
                        <a:rPr lang="fr-FR" sz="1100" b="1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Laurea</a:t>
                      </a:r>
                      <a:endParaRPr lang="fr-FR" sz="1100" b="1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9" name="ZoneTexte 18"/>
          <p:cNvSpPr txBox="1"/>
          <p:nvPr/>
        </p:nvSpPr>
        <p:spPr>
          <a:xfrm>
            <a:off x="2779650" y="7195508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FORMAZIONE</a:t>
            </a:r>
            <a:endParaRPr lang="fr-FR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24" name="ZoneTexte 9"/>
          <p:cNvSpPr txBox="1"/>
          <p:nvPr/>
        </p:nvSpPr>
        <p:spPr>
          <a:xfrm>
            <a:off x="209305" y="3539478"/>
            <a:ext cx="2264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COMPETENZE</a:t>
            </a:r>
            <a:endParaRPr lang="fr-FR" sz="20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25" name="ZoneTexte 9"/>
          <p:cNvSpPr txBox="1"/>
          <p:nvPr/>
        </p:nvSpPr>
        <p:spPr>
          <a:xfrm>
            <a:off x="180114" y="6146126"/>
            <a:ext cx="2264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HOBBY</a:t>
            </a:r>
            <a:endParaRPr lang="fr-FR" sz="20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26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525461"/>
              </p:ext>
            </p:extLst>
          </p:nvPr>
        </p:nvGraphicFramePr>
        <p:xfrm>
          <a:off x="208219" y="3966418"/>
          <a:ext cx="2329082" cy="178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Software di </a:t>
                      </a:r>
                      <a:r>
                        <a:rPr lang="fr-FR" sz="1200" b="0" i="0" dirty="0" err="1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contabilità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Bing ADS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Microsoft</a:t>
                      </a:r>
                      <a:r>
                        <a:rPr lang="fr-FR" sz="1200" b="0" i="0" baseline="0" dirty="0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fr-FR" sz="1200" b="0" i="0" dirty="0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Office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Google </a:t>
                      </a:r>
                      <a:r>
                        <a:rPr lang="fr-FR" sz="1200" b="0" i="0" dirty="0" err="1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AdWords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Creatività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7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837230"/>
              </p:ext>
            </p:extLst>
          </p:nvPr>
        </p:nvGraphicFramePr>
        <p:xfrm>
          <a:off x="138371" y="6579594"/>
          <a:ext cx="2329082" cy="106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Sport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Lettura</a:t>
                      </a:r>
                      <a:r>
                        <a:rPr lang="fr-FR" sz="1200" b="0" i="0" dirty="0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Cinema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8" name="Rectangle 27"/>
          <p:cNvSpPr/>
          <p:nvPr/>
        </p:nvSpPr>
        <p:spPr>
          <a:xfrm>
            <a:off x="272029" y="4269767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72029" y="4270046"/>
            <a:ext cx="1815546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72029" y="4648422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72029" y="4648701"/>
            <a:ext cx="106172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72029" y="5010858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72029" y="5011137"/>
            <a:ext cx="157988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72029" y="5357574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72029" y="5357853"/>
            <a:ext cx="136652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72029" y="5686101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72029" y="5686380"/>
            <a:ext cx="1815546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36615" y="6893809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36615" y="6894088"/>
            <a:ext cx="109728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36615" y="7262735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36615" y="7263014"/>
            <a:ext cx="1815546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36615" y="7656357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236615" y="7656636"/>
            <a:ext cx="136652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ZoneTexte 9"/>
          <p:cNvSpPr txBox="1"/>
          <p:nvPr/>
        </p:nvSpPr>
        <p:spPr>
          <a:xfrm>
            <a:off x="222903" y="8074713"/>
            <a:ext cx="2264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LINGUE</a:t>
            </a:r>
            <a:endParaRPr lang="fr-FR" sz="20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47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991108"/>
              </p:ext>
            </p:extLst>
          </p:nvPr>
        </p:nvGraphicFramePr>
        <p:xfrm>
          <a:off x="177236" y="8510516"/>
          <a:ext cx="2329082" cy="106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Inglese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Francese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Tedesco</a:t>
                      </a:r>
                      <a:r>
                        <a:rPr lang="fr-FR" sz="1200" b="0" i="0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8" name="Rectangle 47"/>
          <p:cNvSpPr/>
          <p:nvPr/>
        </p:nvSpPr>
        <p:spPr>
          <a:xfrm>
            <a:off x="275480" y="8824731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75480" y="8825010"/>
            <a:ext cx="109728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275480" y="9193657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75480" y="9193936"/>
            <a:ext cx="1815546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75480" y="9587279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75480" y="9587558"/>
            <a:ext cx="136652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Connecteur droit 2"/>
          <p:cNvCxnSpPr/>
          <p:nvPr/>
        </p:nvCxnSpPr>
        <p:spPr>
          <a:xfrm>
            <a:off x="1179801" y="794100"/>
            <a:ext cx="4788000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325"/>
          <p:cNvSpPr txBox="1"/>
          <p:nvPr/>
        </p:nvSpPr>
        <p:spPr>
          <a:xfrm>
            <a:off x="5304131" y="1209595"/>
            <a:ext cx="11961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name@mail.com</a:t>
            </a:r>
            <a:endParaRPr lang="ru-RU" sz="1000" b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5" name="TextBox 326"/>
          <p:cNvSpPr txBox="1"/>
          <p:nvPr/>
        </p:nvSpPr>
        <p:spPr>
          <a:xfrm>
            <a:off x="2515328" y="1211176"/>
            <a:ext cx="15327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12 Street Name, Roma</a:t>
            </a:r>
            <a:endParaRPr lang="ru-RU" sz="1000" b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6" name="TextBox 327"/>
          <p:cNvSpPr txBox="1"/>
          <p:nvPr/>
        </p:nvSpPr>
        <p:spPr>
          <a:xfrm>
            <a:off x="468193" y="1194850"/>
            <a:ext cx="8899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000 111 333</a:t>
            </a:r>
            <a:endParaRPr lang="ru-RU" sz="1000" b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57" name="Рисунок 3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5449" y="1258405"/>
            <a:ext cx="216024" cy="161424"/>
          </a:xfrm>
          <a:prstGeom prst="rect">
            <a:avLst/>
          </a:prstGeom>
        </p:spPr>
      </p:pic>
      <p:pic>
        <p:nvPicPr>
          <p:cNvPr id="58" name="Рисунок 3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50" y="1237016"/>
            <a:ext cx="190102" cy="190102"/>
          </a:xfrm>
          <a:prstGeom prst="rect">
            <a:avLst/>
          </a:prstGeom>
        </p:spPr>
      </p:pic>
      <p:sp>
        <p:nvSpPr>
          <p:cNvPr id="59" name="Прямоугольник 331"/>
          <p:cNvSpPr/>
          <p:nvPr/>
        </p:nvSpPr>
        <p:spPr>
          <a:xfrm>
            <a:off x="2118036" y="1305977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60" name="Прямоугольник 332"/>
          <p:cNvSpPr/>
          <p:nvPr/>
        </p:nvSpPr>
        <p:spPr>
          <a:xfrm>
            <a:off x="4804398" y="1311769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61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391" y="1239380"/>
            <a:ext cx="128369" cy="2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98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270</Words>
  <Application>Microsoft Office PowerPoint</Application>
  <PresentationFormat>A4 (210 x 297 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Avenir Book</vt:lpstr>
      <vt:lpstr>Calibri</vt:lpstr>
      <vt:lpstr>Calibri Light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8</cp:revision>
  <dcterms:created xsi:type="dcterms:W3CDTF">2016-07-29T13:47:43Z</dcterms:created>
  <dcterms:modified xsi:type="dcterms:W3CDTF">2019-01-23T13:49:21Z</dcterms:modified>
</cp:coreProperties>
</file>