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4B55"/>
    <a:srgbClr val="E06053"/>
    <a:srgbClr val="0F8176"/>
    <a:srgbClr val="452D51"/>
    <a:srgbClr val="404042"/>
    <a:srgbClr val="58585A"/>
    <a:srgbClr val="E7E7EA"/>
    <a:srgbClr val="FFCC09"/>
    <a:srgbClr val="FEF300"/>
    <a:srgbClr val="7E7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0"/>
    <p:restoredTop sz="94586"/>
  </p:normalViewPr>
  <p:slideViewPr>
    <p:cSldViewPr snapToGrid="0" snapToObjects="1">
      <p:cViewPr>
        <p:scale>
          <a:sx n="95" d="100"/>
          <a:sy n="95" d="100"/>
        </p:scale>
        <p:origin x="1308" y="-185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16/01/2019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578266" y="1305168"/>
            <a:ext cx="820149" cy="93834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9828" y="0"/>
            <a:ext cx="2270971" cy="10688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0" y="1305168"/>
            <a:ext cx="7562850" cy="12820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761750" y="570761"/>
            <a:ext cx="1460576" cy="146970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  <p:sp>
        <p:nvSpPr>
          <p:cNvPr id="59" name="TextBox 58"/>
          <p:cNvSpPr txBox="1"/>
          <p:nvPr/>
        </p:nvSpPr>
        <p:spPr>
          <a:xfrm>
            <a:off x="2984076" y="502231"/>
            <a:ext cx="4858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rial" charset="0"/>
                <a:ea typeface="Arial" charset="0"/>
                <a:cs typeface="Arial" charset="0"/>
              </a:rPr>
              <a:t>Jean-Luc Hanh</a:t>
            </a:r>
            <a:endParaRPr lang="en-US" sz="4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9828" y="2193514"/>
            <a:ext cx="2315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TITOLO DELLA POSIZIONE</a:t>
            </a:r>
            <a:endParaRPr lang="en-US" sz="1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870200" y="1701929"/>
            <a:ext cx="43133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000" dirty="0" err="1">
                <a:solidFill>
                  <a:schemeClr val="bg1"/>
                </a:solidFill>
              </a:rPr>
              <a:t>Lorem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dolor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sit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amet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consectetur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adipiscing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elit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Morbi</a:t>
            </a:r>
            <a:r>
              <a:rPr lang="fr-FR" sz="1000" dirty="0">
                <a:solidFill>
                  <a:schemeClr val="bg1"/>
                </a:solidFill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</a:rPr>
              <a:t>sapien</a:t>
            </a:r>
            <a:r>
              <a:rPr lang="fr-FR" sz="1000" dirty="0">
                <a:solidFill>
                  <a:schemeClr val="bg1"/>
                </a:solidFill>
              </a:rPr>
              <a:t> nec </a:t>
            </a:r>
            <a:r>
              <a:rPr lang="fr-FR" sz="1000" dirty="0" err="1">
                <a:solidFill>
                  <a:schemeClr val="bg1"/>
                </a:solidFill>
              </a:rPr>
              <a:t>nulla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rutrum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imperdiet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Nullam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augue</a:t>
            </a:r>
            <a:r>
              <a:rPr lang="fr-FR" sz="1000" dirty="0">
                <a:solidFill>
                  <a:schemeClr val="bg1"/>
                </a:solidFill>
              </a:rPr>
              <a:t> id </a:t>
            </a:r>
            <a:r>
              <a:rPr lang="fr-FR" sz="1000" dirty="0" err="1">
                <a:solidFill>
                  <a:schemeClr val="bg1"/>
                </a:solidFill>
              </a:rPr>
              <a:t>velit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maximus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Interdum</a:t>
            </a:r>
            <a:r>
              <a:rPr lang="fr-FR" sz="1000" dirty="0">
                <a:solidFill>
                  <a:schemeClr val="bg1"/>
                </a:solidFill>
              </a:rPr>
              <a:t> et </a:t>
            </a:r>
            <a:r>
              <a:rPr lang="fr-FR" sz="1000" dirty="0" err="1">
                <a:solidFill>
                  <a:schemeClr val="bg1"/>
                </a:solidFill>
              </a:rPr>
              <a:t>malesuada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fames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ac</a:t>
            </a:r>
            <a:r>
              <a:rPr lang="fr-FR" sz="1000" dirty="0">
                <a:solidFill>
                  <a:schemeClr val="bg1"/>
                </a:solidFill>
              </a:rPr>
              <a:t> ante </a:t>
            </a:r>
            <a:r>
              <a:rPr lang="fr-FR" sz="1000" dirty="0" err="1">
                <a:solidFill>
                  <a:schemeClr val="bg1"/>
                </a:solidFill>
              </a:rPr>
              <a:t>ipsum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primis</a:t>
            </a:r>
            <a:r>
              <a:rPr lang="fr-FR" sz="1000" dirty="0">
                <a:solidFill>
                  <a:schemeClr val="bg1"/>
                </a:solidFill>
              </a:rPr>
              <a:t> in </a:t>
            </a:r>
            <a:r>
              <a:rPr lang="fr-FR" sz="1000" dirty="0" err="1">
                <a:solidFill>
                  <a:schemeClr val="bg1"/>
                </a:solidFill>
              </a:rPr>
              <a:t>faucibus</a:t>
            </a:r>
            <a:r>
              <a:rPr lang="fr-FR" sz="1000" dirty="0">
                <a:solidFill>
                  <a:schemeClr val="bg1"/>
                </a:solidFill>
              </a:rPr>
              <a:t>. </a:t>
            </a:r>
            <a:r>
              <a:rPr lang="fr-FR" sz="1000" dirty="0" err="1">
                <a:solidFill>
                  <a:schemeClr val="bg1"/>
                </a:solidFill>
              </a:rPr>
              <a:t>Etiam</a:t>
            </a:r>
            <a:r>
              <a:rPr lang="fr-FR" sz="1000" dirty="0">
                <a:solidFill>
                  <a:schemeClr val="bg1"/>
                </a:solidFill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</a:rPr>
              <a:t>luctus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posuere</a:t>
            </a:r>
            <a:r>
              <a:rPr lang="fr-FR" sz="1000" dirty="0">
                <a:solidFill>
                  <a:schemeClr val="bg1"/>
                </a:solidFill>
              </a:rPr>
              <a:t>, </a:t>
            </a:r>
            <a:r>
              <a:rPr lang="fr-FR" sz="1000" dirty="0" err="1">
                <a:solidFill>
                  <a:schemeClr val="bg1"/>
                </a:solidFill>
              </a:rPr>
              <a:t>odio</a:t>
            </a:r>
            <a:r>
              <a:rPr lang="fr-FR" sz="1000" dirty="0">
                <a:solidFill>
                  <a:schemeClr val="bg1"/>
                </a:solidFill>
              </a:rPr>
              <a:t> </a:t>
            </a:r>
            <a:r>
              <a:rPr lang="fr-FR" sz="1000" dirty="0" err="1">
                <a:solidFill>
                  <a:schemeClr val="bg1"/>
                </a:solidFill>
              </a:rPr>
              <a:t>enim</a:t>
            </a:r>
            <a:r>
              <a:rPr lang="fr-FR" sz="1000" dirty="0">
                <a:solidFill>
                  <a:schemeClr val="bg1"/>
                </a:solidFill>
              </a:rPr>
              <a:t> semper </a:t>
            </a:r>
            <a:r>
              <a:rPr lang="fr-FR" sz="1000" dirty="0" err="1" smtClean="0">
                <a:solidFill>
                  <a:schemeClr val="bg1"/>
                </a:solidFill>
              </a:rPr>
              <a:t>tortor</a:t>
            </a:r>
            <a:r>
              <a:rPr lang="fr-FR" sz="1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34518" y="3083614"/>
            <a:ext cx="1945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000 111 333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name@mail.com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12 Street Name</a:t>
            </a:r>
          </a:p>
          <a:p>
            <a:pPr algn="r"/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Roma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34518" y="4210637"/>
            <a:ext cx="19450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000" dirty="0" err="1" smtClean="0">
                <a:latin typeface="Arial" charset="0"/>
                <a:ea typeface="Arial" charset="0"/>
                <a:cs typeface="Arial" charset="0"/>
              </a:rPr>
              <a:t>Lettura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r">
              <a:lnSpc>
                <a:spcPct val="120000"/>
              </a:lnSpc>
            </a:pP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Nuove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000" dirty="0" err="1">
                <a:latin typeface="Arial" charset="0"/>
                <a:ea typeface="Arial" charset="0"/>
                <a:cs typeface="Arial" charset="0"/>
              </a:rPr>
              <a:t>Tecnologie</a:t>
            </a: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 </a:t>
            </a:r>
            <a:endParaRPr lang="en-US" sz="1000" dirty="0" smtClean="0">
              <a:latin typeface="Arial" charset="0"/>
              <a:ea typeface="Arial" charset="0"/>
              <a:cs typeface="Arial" charset="0"/>
            </a:endParaRPr>
          </a:p>
          <a:p>
            <a:pPr algn="r">
              <a:lnSpc>
                <a:spcPct val="120000"/>
              </a:lnSpc>
            </a:pP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Sport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r">
              <a:lnSpc>
                <a:spcPct val="120000"/>
              </a:lnSpc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Yoga</a:t>
            </a:r>
          </a:p>
          <a:p>
            <a:pPr algn="r">
              <a:lnSpc>
                <a:spcPct val="120000"/>
              </a:lnSpc>
            </a:pPr>
            <a:r>
              <a:rPr lang="en-US" sz="1000" dirty="0" err="1" smtClean="0">
                <a:latin typeface="Arial" charset="0"/>
                <a:ea typeface="Arial" charset="0"/>
                <a:cs typeface="Arial" charset="0"/>
              </a:rPr>
              <a:t>Viaggi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34518" y="5771295"/>
            <a:ext cx="19450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000" dirty="0" err="1" smtClean="0">
                <a:latin typeface="Arial" charset="0"/>
                <a:ea typeface="Arial" charset="0"/>
                <a:cs typeface="Arial" charset="0"/>
              </a:rPr>
              <a:t>Inglese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r">
              <a:lnSpc>
                <a:spcPct val="120000"/>
              </a:lnSpc>
            </a:pPr>
            <a:r>
              <a:rPr lang="en-US" sz="1000" dirty="0" err="1" smtClean="0">
                <a:latin typeface="Arial" charset="0"/>
                <a:ea typeface="Arial" charset="0"/>
                <a:cs typeface="Arial" charset="0"/>
              </a:rPr>
              <a:t>Francese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r">
              <a:lnSpc>
                <a:spcPct val="120000"/>
              </a:lnSpc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Microsoft Office</a:t>
            </a:r>
          </a:p>
          <a:p>
            <a:pPr algn="r">
              <a:lnSpc>
                <a:spcPct val="120000"/>
              </a:lnSpc>
            </a:pPr>
            <a:r>
              <a:rPr lang="en-US" sz="1000" dirty="0">
                <a:latin typeface="Arial" charset="0"/>
                <a:ea typeface="Arial" charset="0"/>
                <a:cs typeface="Arial" charset="0"/>
              </a:rPr>
              <a:t>Google </a:t>
            </a: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AdWords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r">
              <a:lnSpc>
                <a:spcPct val="120000"/>
              </a:lnSpc>
            </a:pPr>
            <a:r>
              <a:rPr lang="en-US" sz="1000" dirty="0" err="1" smtClean="0">
                <a:latin typeface="Arial" charset="0"/>
                <a:ea typeface="Arial" charset="0"/>
                <a:cs typeface="Arial" charset="0"/>
              </a:rPr>
              <a:t>Creatività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  <a:p>
            <a:pPr algn="r">
              <a:lnSpc>
                <a:spcPct val="120000"/>
              </a:lnSpc>
            </a:pPr>
            <a:r>
              <a:rPr lang="en-US" sz="1000" dirty="0" smtClean="0">
                <a:latin typeface="Arial" charset="0"/>
                <a:ea typeface="Arial" charset="0"/>
                <a:cs typeface="Arial" charset="0"/>
              </a:rPr>
              <a:t>Bing Ads</a:t>
            </a:r>
            <a:endParaRPr lang="en-US" sz="1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760131" y="2838081"/>
            <a:ext cx="3352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 smtClean="0">
                <a:latin typeface="Arial" charset="0"/>
                <a:ea typeface="Arial" charset="0"/>
                <a:cs typeface="Arial" charset="0"/>
              </a:rPr>
              <a:t>ESPERIENZA</a:t>
            </a:r>
            <a:endParaRPr lang="en-US" sz="1400" b="1" spc="1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0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321144"/>
              </p:ext>
            </p:extLst>
          </p:nvPr>
        </p:nvGraphicFramePr>
        <p:xfrm>
          <a:off x="2768599" y="3200361"/>
          <a:ext cx="4309535" cy="44653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8068"/>
                <a:gridCol w="3691467"/>
              </a:tblGrid>
              <a:tr h="1136827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dirty="0" smtClean="0">
                          <a:solidFill>
                            <a:srgbClr val="C54B5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endParaRPr lang="fr-FR" sz="1050" b="1" i="0" dirty="0" smtClean="0">
                        <a:solidFill>
                          <a:srgbClr val="C54B55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Società, </a:t>
                      </a:r>
                      <a:r>
                        <a:rPr lang="fr-FR" sz="1050" b="1" i="0" baseline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Città</a:t>
                      </a:r>
                      <a:endParaRPr lang="fr-FR" sz="1050" b="1" i="0" baseline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9170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dirty="0" smtClean="0">
                          <a:solidFill>
                            <a:srgbClr val="C54B5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Società, </a:t>
                      </a:r>
                      <a:r>
                        <a:rPr lang="fr-FR" sz="1050" b="1" i="0" baseline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Città</a:t>
                      </a:r>
                      <a:endParaRPr lang="fr-FR" sz="1050" b="1" i="0" baseline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6827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dirty="0" smtClean="0">
                          <a:solidFill>
                            <a:srgbClr val="C54B5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Società, </a:t>
                      </a:r>
                      <a:r>
                        <a:rPr lang="fr-FR" sz="1050" b="1" i="0" baseline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Città</a:t>
                      </a:r>
                      <a:endParaRPr lang="fr-FR" sz="1050" b="1" i="0" baseline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9170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dirty="0" smtClean="0">
                          <a:solidFill>
                            <a:srgbClr val="C54B5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Società, </a:t>
                      </a:r>
                      <a:r>
                        <a:rPr lang="fr-FR" sz="1050" b="1" i="0" baseline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Città</a:t>
                      </a:r>
                      <a:endParaRPr lang="fr-FR" sz="1050" b="1" i="0" baseline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r>
                        <a:rPr lang="fr-FR" sz="105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9" name="TextBox 108"/>
          <p:cNvSpPr txBox="1"/>
          <p:nvPr/>
        </p:nvSpPr>
        <p:spPr>
          <a:xfrm>
            <a:off x="2760131" y="7849209"/>
            <a:ext cx="314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100" dirty="0" smtClean="0">
                <a:latin typeface="Arial" charset="0"/>
                <a:ea typeface="Arial" charset="0"/>
                <a:cs typeface="Arial" charset="0"/>
              </a:rPr>
              <a:t>FORMAZIONE</a:t>
            </a:r>
            <a:endParaRPr lang="en-US" sz="1400" b="1" spc="1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1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971339"/>
              </p:ext>
            </p:extLst>
          </p:nvPr>
        </p:nvGraphicFramePr>
        <p:xfrm>
          <a:off x="2768599" y="8226765"/>
          <a:ext cx="4309535" cy="2361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8068"/>
                <a:gridCol w="3691467"/>
              </a:tblGrid>
              <a:tr h="0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dirty="0" smtClean="0">
                          <a:solidFill>
                            <a:srgbClr val="C54B5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UNIVERSITÀ</a:t>
                      </a:r>
                      <a:endParaRPr lang="fr-FR" sz="1050" b="1" i="0" dirty="0" smtClean="0">
                        <a:solidFill>
                          <a:srgbClr val="C54B55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baseline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Laurea</a:t>
                      </a:r>
                      <a:endParaRPr lang="fr-FR" sz="1050" b="1" i="0" baseline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368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dirty="0" smtClean="0">
                          <a:solidFill>
                            <a:srgbClr val="C54B5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UNIVERSITÀ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baseline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Laurea</a:t>
                      </a:r>
                      <a:endParaRPr lang="fr-FR" sz="1050" b="1" i="0" baseline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6368"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2013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dirty="0" smtClean="0">
                          <a:solidFill>
                            <a:srgbClr val="C54B55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UNIVERSITÀ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60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050" b="1" i="0" baseline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Laurea</a:t>
                      </a:r>
                      <a:endParaRPr lang="fr-FR" sz="1050" b="1" i="0" baseline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000" b="0" i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324583" y="2973602"/>
            <a:ext cx="1089662" cy="45719"/>
          </a:xfrm>
          <a:prstGeom prst="rect">
            <a:avLst/>
          </a:prstGeom>
          <a:solidFill>
            <a:srgbClr val="C54B5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1790" y="5631861"/>
            <a:ext cx="775010" cy="42770"/>
          </a:xfrm>
          <a:prstGeom prst="rect">
            <a:avLst/>
          </a:prstGeom>
          <a:solidFill>
            <a:srgbClr val="C54B5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514305" y="1454350"/>
            <a:ext cx="1025153" cy="3000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50" b="1" cap="none" spc="0" dirty="0" smtClean="0">
                <a:ln w="10160">
                  <a:solidFill>
                    <a:srgbClr val="C54B55"/>
                  </a:solidFill>
                  <a:prstDash val="solid"/>
                </a:ln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PROFILO</a:t>
            </a:r>
            <a:endParaRPr lang="en-US" sz="1350" b="1" cap="none" spc="0" dirty="0">
              <a:ln w="10160">
                <a:solidFill>
                  <a:srgbClr val="C54B55"/>
                </a:solidFill>
                <a:prstDash val="solid"/>
              </a:ln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8" name="TextBox 106"/>
          <p:cNvSpPr txBox="1"/>
          <p:nvPr/>
        </p:nvSpPr>
        <p:spPr>
          <a:xfrm>
            <a:off x="1373899" y="2838081"/>
            <a:ext cx="1137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spc="100" dirty="0" smtClean="0">
                <a:latin typeface="Arial" charset="0"/>
                <a:ea typeface="Arial" charset="0"/>
                <a:cs typeface="Arial" charset="0"/>
              </a:rPr>
              <a:t>CONTATTI</a:t>
            </a:r>
            <a:endParaRPr lang="en-US" sz="1200" b="1" spc="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106"/>
          <p:cNvSpPr txBox="1"/>
          <p:nvPr/>
        </p:nvSpPr>
        <p:spPr>
          <a:xfrm>
            <a:off x="1283857" y="3987786"/>
            <a:ext cx="1229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spc="100" dirty="0" smtClean="0">
                <a:latin typeface="Arial" charset="0"/>
                <a:ea typeface="Arial" charset="0"/>
                <a:cs typeface="Arial" charset="0"/>
              </a:rPr>
              <a:t>HOBBY</a:t>
            </a:r>
            <a:endParaRPr lang="en-US" sz="1200" b="1" spc="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106"/>
          <p:cNvSpPr txBox="1"/>
          <p:nvPr/>
        </p:nvSpPr>
        <p:spPr>
          <a:xfrm>
            <a:off x="881216" y="5506937"/>
            <a:ext cx="1621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spc="100" dirty="0" smtClean="0">
                <a:latin typeface="Arial" charset="0"/>
                <a:ea typeface="Arial" charset="0"/>
                <a:cs typeface="Arial" charset="0"/>
              </a:rPr>
              <a:t>COMPETENZE</a:t>
            </a:r>
            <a:endParaRPr lang="en-US" sz="1200" b="1" spc="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323507" y="4109123"/>
            <a:ext cx="1336892" cy="45719"/>
          </a:xfrm>
          <a:prstGeom prst="rect">
            <a:avLst/>
          </a:prstGeom>
          <a:solidFill>
            <a:srgbClr val="C54B5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848</TotalTime>
  <Words>323</Words>
  <Application>Microsoft Office PowerPoint</Application>
  <PresentationFormat>Personalizado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99</cp:revision>
  <dcterms:created xsi:type="dcterms:W3CDTF">2014-12-03T08:33:54Z</dcterms:created>
  <dcterms:modified xsi:type="dcterms:W3CDTF">2019-01-16T10:22:13Z</dcterms:modified>
</cp:coreProperties>
</file>