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F15104"/>
    <a:srgbClr val="FA9547"/>
    <a:srgbClr val="F2731E"/>
    <a:srgbClr val="323032"/>
    <a:srgbClr val="F69336"/>
    <a:srgbClr val="FF9637"/>
    <a:srgbClr val="2E3A40"/>
    <a:srgbClr val="FCD800"/>
    <a:srgbClr val="589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9" d="100"/>
          <a:sy n="89" d="100"/>
        </p:scale>
        <p:origin x="1284" y="-258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969342" y="4961006"/>
            <a:ext cx="4129549" cy="33736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69342" y="2670994"/>
            <a:ext cx="4129549" cy="33736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8271" y="1495341"/>
            <a:ext cx="2202909" cy="87302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8270" y="3231917"/>
            <a:ext cx="2202909" cy="284351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90208" y="422870"/>
            <a:ext cx="2141864" cy="2155254"/>
          </a:xfrm>
          <a:prstGeom prst="ellipse">
            <a:avLst/>
          </a:prstGeom>
          <a:ln w="28575">
            <a:solidFill>
              <a:srgbClr val="92D050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846884" y="796978"/>
            <a:ext cx="4645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MARTINEZ </a:t>
            </a:r>
            <a:r>
              <a:rPr lang="en-US" sz="4200" dirty="0" smtClean="0">
                <a:latin typeface="Avenir Light" charset="0"/>
                <a:ea typeface="Avenir Light" charset="0"/>
                <a:cs typeface="Avenir Light" charset="0"/>
              </a:rPr>
              <a:t>ALAIN</a:t>
            </a:r>
            <a:endParaRPr lang="en-US" sz="4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77083" y="1495340"/>
            <a:ext cx="1421808" cy="2596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2663" y="2709471"/>
            <a:ext cx="19566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TITOLO DELLA POSIZIONE</a:t>
            </a:r>
            <a:endParaRPr lang="en-US" sz="1300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74890" y="1863172"/>
            <a:ext cx="159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name@mail.com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Roma, ITALIA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22189" y="2695571"/>
            <a:ext cx="1729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FORMAZIONE</a:t>
            </a:r>
            <a:endParaRPr lang="en-US" sz="1600" b="1" dirty="0">
              <a:solidFill>
                <a:srgbClr val="92D050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17091"/>
              </p:ext>
            </p:extLst>
          </p:nvPr>
        </p:nvGraphicFramePr>
        <p:xfrm>
          <a:off x="2917323" y="3210063"/>
          <a:ext cx="4181568" cy="1522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568"/>
              </a:tblGrid>
              <a:tr h="8025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UNIVERSITÀ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Laurea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Laurea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677083" y="32066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77083" y="3958960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22189" y="4980670"/>
            <a:ext cx="3376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ESPERIENZA</a:t>
            </a:r>
            <a:endParaRPr lang="en-US" sz="1600" b="1" dirty="0">
              <a:solidFill>
                <a:srgbClr val="92D050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39063"/>
              </p:ext>
            </p:extLst>
          </p:nvPr>
        </p:nvGraphicFramePr>
        <p:xfrm>
          <a:off x="2917323" y="5546866"/>
          <a:ext cx="2759760" cy="4266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SOCIETÀ, </a:t>
                      </a: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SOCIETÀ, </a:t>
                      </a: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SOCIETÀ, </a:t>
                      </a: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677083" y="554686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77083" y="7025469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77083" y="8544261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2999" y="345596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PROFILO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2999" y="3774859"/>
            <a:ext cx="2033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2999" y="6127342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COMPETENZE</a:t>
            </a:r>
            <a:endParaRPr lang="en-US" sz="1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08791"/>
              </p:ext>
            </p:extLst>
          </p:nvPr>
        </p:nvGraphicFramePr>
        <p:xfrm>
          <a:off x="573578" y="6431389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Inglese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Francese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105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Bing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Creatività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572999" y="805354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HOBBY</a:t>
            </a:r>
            <a:endParaRPr lang="en-US" sz="1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6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87834"/>
              </p:ext>
            </p:extLst>
          </p:nvPr>
        </p:nvGraphicFramePr>
        <p:xfrm>
          <a:off x="573578" y="8357587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Lettura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Viaggi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Sports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Nuove</a:t>
                      </a: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Tecnologie</a:t>
                      </a: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Economia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Tennis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969342" y="1495340"/>
            <a:ext cx="2526887" cy="2596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96231" y="1495340"/>
            <a:ext cx="180851" cy="25962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60350" y="1863172"/>
            <a:ext cx="122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190625" algn="l"/>
              </a:tabLst>
            </a:pPr>
            <a:r>
              <a:rPr lang="en-US" sz="1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TELEFONO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EMAIL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 algn="r">
              <a:tabLst>
                <a:tab pos="1190625" algn="l"/>
              </a:tabLst>
            </a:pPr>
            <a:r>
              <a:rPr lang="en-US" sz="1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INDIRIZZO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1127</TotalTime>
  <Words>175</Words>
  <Application>Microsoft Office PowerPoint</Application>
  <PresentationFormat>Personalizado</PresentationFormat>
  <Paragraphs>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Light</vt:lpstr>
      <vt:lpstr>Avenir Medium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94</cp:revision>
  <dcterms:created xsi:type="dcterms:W3CDTF">2014-12-03T08:33:54Z</dcterms:created>
  <dcterms:modified xsi:type="dcterms:W3CDTF">2019-01-16T10:12:18Z</dcterms:modified>
</cp:coreProperties>
</file>