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032"/>
    <a:srgbClr val="F69336"/>
    <a:srgbClr val="F2731E"/>
    <a:srgbClr val="F15104"/>
    <a:srgbClr val="FF9637"/>
    <a:srgbClr val="2E3A40"/>
    <a:srgbClr val="FCD800"/>
    <a:srgbClr val="5898B8"/>
    <a:srgbClr val="B1BE30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93" d="100"/>
          <a:sy n="93" d="100"/>
        </p:scale>
        <p:origin x="1182" y="-257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1" y="1392756"/>
            <a:ext cx="4856813" cy="24904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56813" y="3876416"/>
            <a:ext cx="2702626" cy="68122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856811" y="5978779"/>
            <a:ext cx="2702627" cy="2994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33500" y="127000"/>
            <a:ext cx="491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Hervé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Doegare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43891" t="31" r="84" b="16037"/>
          <a:stretch/>
        </p:blipFill>
        <p:spPr>
          <a:xfrm>
            <a:off x="5181600" y="1600200"/>
            <a:ext cx="2070100" cy="2070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56199" y="4095409"/>
            <a:ext cx="1144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Contatti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64231"/>
              </p:ext>
            </p:extLst>
          </p:nvPr>
        </p:nvGraphicFramePr>
        <p:xfrm>
          <a:off x="5156200" y="4589679"/>
          <a:ext cx="2403238" cy="12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3238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Name,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Roma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Twitter.com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/</a:t>
                      </a: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herve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238750" y="4474737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56199" y="6140050"/>
            <a:ext cx="1881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Competenze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30866"/>
              </p:ext>
            </p:extLst>
          </p:nvPr>
        </p:nvGraphicFramePr>
        <p:xfrm>
          <a:off x="5156200" y="6643704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Inglese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Cinese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Bing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Creatività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Software </a:t>
                      </a:r>
                      <a:r>
                        <a:rPr lang="fr-FR" sz="1200" b="0" i="1" dirty="0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 </a:t>
                      </a:r>
                      <a:r>
                        <a:rPr lang="fr-FR" sz="1200" b="0" i="1" dirty="0" err="1" smtClean="0">
                          <a:solidFill>
                            <a:schemeClr val="tx2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contabilità</a:t>
                      </a:r>
                      <a:endParaRPr lang="fr-FR" sz="1200" b="0" i="1" dirty="0">
                        <a:solidFill>
                          <a:schemeClr val="tx2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238750" y="6527400"/>
            <a:ext cx="1993900" cy="0"/>
          </a:xfrm>
          <a:prstGeom prst="line">
            <a:avLst/>
          </a:prstGeom>
          <a:ln w="1905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6199" y="9163050"/>
            <a:ext cx="12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Hobby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38750" y="9550400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46329"/>
              </p:ext>
            </p:extLst>
          </p:nvPr>
        </p:nvGraphicFramePr>
        <p:xfrm>
          <a:off x="5156200" y="9678279"/>
          <a:ext cx="227958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9580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Lettura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Viaggi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Sport 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Economia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Cinema</a:t>
                      </a:r>
                      <a:endParaRPr lang="fr-FR" sz="1200" b="0" i="1" baseline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Nuove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Tecnologie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● Lingue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1949" y="1736510"/>
            <a:ext cx="44599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Lorem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dolor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sit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amet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consectetur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adipiscing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elit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Morbi</a:t>
            </a:r>
            <a:r>
              <a:rPr lang="fr-FR" sz="1400" dirty="0">
                <a:solidFill>
                  <a:schemeClr val="bg1"/>
                </a:solidFill>
              </a:rPr>
              <a:t> tristique </a:t>
            </a:r>
            <a:r>
              <a:rPr lang="fr-FR" sz="1400" dirty="0" err="1">
                <a:solidFill>
                  <a:schemeClr val="bg1"/>
                </a:solidFill>
              </a:rPr>
              <a:t>sapien</a:t>
            </a:r>
            <a:r>
              <a:rPr lang="fr-FR" sz="1400" dirty="0">
                <a:solidFill>
                  <a:schemeClr val="bg1"/>
                </a:solidFill>
              </a:rPr>
              <a:t> nec </a:t>
            </a:r>
            <a:r>
              <a:rPr lang="fr-FR" sz="1400" dirty="0" err="1">
                <a:solidFill>
                  <a:schemeClr val="bg1"/>
                </a:solidFill>
              </a:rPr>
              <a:t>nulla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rutrum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imperdiet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Nullam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augue</a:t>
            </a:r>
            <a:r>
              <a:rPr lang="fr-FR" sz="1400" dirty="0">
                <a:solidFill>
                  <a:schemeClr val="bg1"/>
                </a:solidFill>
              </a:rPr>
              <a:t> id </a:t>
            </a:r>
            <a:r>
              <a:rPr lang="fr-FR" sz="1400" dirty="0" err="1">
                <a:solidFill>
                  <a:schemeClr val="bg1"/>
                </a:solidFill>
              </a:rPr>
              <a:t>velit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maximus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r>
              <a:rPr lang="fr-FR" sz="1400" dirty="0" err="1">
                <a:solidFill>
                  <a:schemeClr val="bg1"/>
                </a:solidFill>
              </a:rPr>
              <a:t>Interdum</a:t>
            </a:r>
            <a:r>
              <a:rPr lang="fr-FR" sz="1400" dirty="0">
                <a:solidFill>
                  <a:schemeClr val="bg1"/>
                </a:solidFill>
              </a:rPr>
              <a:t> et </a:t>
            </a:r>
            <a:r>
              <a:rPr lang="fr-FR" sz="1400" dirty="0" err="1">
                <a:solidFill>
                  <a:schemeClr val="bg1"/>
                </a:solidFill>
              </a:rPr>
              <a:t>malesuada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fames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ac</a:t>
            </a:r>
            <a:r>
              <a:rPr lang="fr-FR" sz="1400" dirty="0">
                <a:solidFill>
                  <a:schemeClr val="bg1"/>
                </a:solidFill>
              </a:rPr>
              <a:t> ante </a:t>
            </a:r>
            <a:r>
              <a:rPr lang="fr-FR" sz="1400" dirty="0" err="1">
                <a:solidFill>
                  <a:schemeClr val="bg1"/>
                </a:solidFill>
              </a:rPr>
              <a:t>ipsum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primis</a:t>
            </a:r>
            <a:r>
              <a:rPr lang="fr-FR" sz="1400" dirty="0">
                <a:solidFill>
                  <a:schemeClr val="bg1"/>
                </a:solidFill>
              </a:rPr>
              <a:t> in </a:t>
            </a:r>
            <a:r>
              <a:rPr lang="fr-FR" sz="1400" dirty="0" err="1">
                <a:solidFill>
                  <a:schemeClr val="bg1"/>
                </a:solidFill>
              </a:rPr>
              <a:t>faucibus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endParaRPr lang="fr-FR" sz="1400" dirty="0" smtClean="0">
              <a:solidFill>
                <a:schemeClr val="bg1"/>
              </a:solidFill>
            </a:endParaRPr>
          </a:p>
          <a:p>
            <a:pPr defTabSz="685800">
              <a:defRPr/>
            </a:pPr>
            <a:r>
              <a:rPr lang="fr-FR" sz="1400" dirty="0" err="1">
                <a:solidFill>
                  <a:schemeClr val="bg1"/>
                </a:solidFill>
              </a:rPr>
              <a:t>Etiam</a:t>
            </a:r>
            <a:r>
              <a:rPr lang="fr-FR" sz="1400" dirty="0">
                <a:solidFill>
                  <a:schemeClr val="bg1"/>
                </a:solidFill>
              </a:rPr>
              <a:t> bibendum, ante nec </a:t>
            </a:r>
            <a:r>
              <a:rPr lang="fr-FR" sz="1400" dirty="0" err="1">
                <a:solidFill>
                  <a:schemeClr val="bg1"/>
                </a:solidFill>
              </a:rPr>
              <a:t>luctus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posuere</a:t>
            </a:r>
            <a:r>
              <a:rPr lang="fr-FR" sz="1400" dirty="0">
                <a:solidFill>
                  <a:schemeClr val="bg1"/>
                </a:solidFill>
              </a:rPr>
              <a:t>, </a:t>
            </a:r>
            <a:r>
              <a:rPr lang="fr-FR" sz="1400" dirty="0" err="1">
                <a:solidFill>
                  <a:schemeClr val="bg1"/>
                </a:solidFill>
              </a:rPr>
              <a:t>odio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enim</a:t>
            </a:r>
            <a:r>
              <a:rPr lang="fr-FR" sz="1400" dirty="0">
                <a:solidFill>
                  <a:schemeClr val="bg1"/>
                </a:solidFill>
              </a:rPr>
              <a:t> semper </a:t>
            </a:r>
            <a:r>
              <a:rPr lang="fr-FR" sz="1400" dirty="0" err="1">
                <a:solidFill>
                  <a:schemeClr val="bg1"/>
                </a:solidFill>
              </a:rPr>
              <a:t>tortor</a:t>
            </a:r>
            <a:r>
              <a:rPr lang="fr-FR" sz="1400" dirty="0">
                <a:solidFill>
                  <a:schemeClr val="bg1"/>
                </a:solidFill>
              </a:rPr>
              <a:t>, id </a:t>
            </a:r>
            <a:r>
              <a:rPr lang="fr-FR" sz="1400" dirty="0" err="1">
                <a:solidFill>
                  <a:schemeClr val="bg1"/>
                </a:solidFill>
              </a:rPr>
              <a:t>eleifend</a:t>
            </a:r>
            <a:r>
              <a:rPr lang="fr-FR" sz="1400" dirty="0">
                <a:solidFill>
                  <a:schemeClr val="bg1"/>
                </a:solidFill>
              </a:rPr>
              <a:t> mi ante vitae ex. Sed </a:t>
            </a:r>
            <a:r>
              <a:rPr lang="fr-FR" sz="1400" dirty="0" err="1">
                <a:solidFill>
                  <a:schemeClr val="bg1"/>
                </a:solidFill>
              </a:rPr>
              <a:t>molestie</a:t>
            </a:r>
            <a:r>
              <a:rPr lang="fr-FR" sz="1400" dirty="0">
                <a:solidFill>
                  <a:schemeClr val="bg1"/>
                </a:solidFill>
              </a:rPr>
              <a:t> </a:t>
            </a:r>
            <a:r>
              <a:rPr lang="fr-FR" sz="1400" dirty="0" err="1">
                <a:solidFill>
                  <a:schemeClr val="bg1"/>
                </a:solidFill>
              </a:rPr>
              <a:t>varius</a:t>
            </a:r>
            <a:r>
              <a:rPr lang="fr-FR" sz="1400" dirty="0">
                <a:solidFill>
                  <a:schemeClr val="bg1"/>
                </a:solidFill>
              </a:rPr>
              <a:t> erat a </a:t>
            </a:r>
            <a:r>
              <a:rPr lang="fr-FR" sz="1400" dirty="0" err="1">
                <a:solidFill>
                  <a:schemeClr val="bg1"/>
                </a:solidFill>
              </a:rPr>
              <a:t>aliquet</a:t>
            </a:r>
            <a:r>
              <a:rPr lang="fr-FR" sz="1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1949" y="4093415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Esperienza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4500" y="4480765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91995" y="4607896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585" y="4631878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651839"/>
              </p:ext>
            </p:extLst>
          </p:nvPr>
        </p:nvGraphicFramePr>
        <p:xfrm>
          <a:off x="791251" y="4622512"/>
          <a:ext cx="3870690" cy="3779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Società, </a:t>
                      </a: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Società, </a:t>
                      </a: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Posizione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Società, </a:t>
                      </a: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Oval 28"/>
          <p:cNvSpPr/>
          <p:nvPr/>
        </p:nvSpPr>
        <p:spPr>
          <a:xfrm>
            <a:off x="291995" y="5865550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585" y="5889532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1" name="Oval 30"/>
          <p:cNvSpPr/>
          <p:nvPr/>
        </p:nvSpPr>
        <p:spPr>
          <a:xfrm>
            <a:off x="291995" y="710828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585" y="713226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1949" y="8590464"/>
            <a:ext cx="3710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Formazione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84500" y="8977814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531542"/>
              </p:ext>
            </p:extLst>
          </p:nvPr>
        </p:nvGraphicFramePr>
        <p:xfrm>
          <a:off x="806241" y="9163050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PAESE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Università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Laurea</a:t>
                      </a:r>
                      <a:endParaRPr lang="fr-FR" sz="1100" b="0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Città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PAESE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6" name="Oval 35"/>
          <p:cNvSpPr/>
          <p:nvPr/>
        </p:nvSpPr>
        <p:spPr>
          <a:xfrm>
            <a:off x="291995" y="914772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585" y="917170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38" name="Oval 37"/>
          <p:cNvSpPr/>
          <p:nvPr/>
        </p:nvSpPr>
        <p:spPr>
          <a:xfrm>
            <a:off x="291995" y="9817237"/>
            <a:ext cx="499256" cy="4992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585" y="9841219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33500" y="850899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Titolo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della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posizione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935</TotalTime>
  <Words>248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87</cp:revision>
  <dcterms:created xsi:type="dcterms:W3CDTF">2014-12-03T08:33:54Z</dcterms:created>
  <dcterms:modified xsi:type="dcterms:W3CDTF">2019-01-16T10:06:23Z</dcterms:modified>
</cp:coreProperties>
</file>