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FD4"/>
    <a:srgbClr val="454545"/>
    <a:srgbClr val="FA9547"/>
    <a:srgbClr val="323032"/>
    <a:srgbClr val="F69336"/>
    <a:srgbClr val="F2731E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98" d="100"/>
          <a:sy n="98" d="100"/>
        </p:scale>
        <p:origin x="1062" y="-35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3266" y="727588"/>
            <a:ext cx="3256318" cy="639096"/>
          </a:xfrm>
          <a:prstGeom prst="rect">
            <a:avLst/>
          </a:prstGeom>
          <a:solidFill>
            <a:srgbClr val="2BAFD4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VINCE MIGRATORA</a:t>
            </a:r>
            <a:endParaRPr lang="en-US" sz="2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TITOLO DELLA POSIZIONE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9768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9187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MyFacPage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MyTwitterPage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Profilo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Competenze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Esperienza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Formazione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28666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Inglese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Cinese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15165"/>
              </p:ext>
            </p:extLst>
          </p:nvPr>
        </p:nvGraphicFramePr>
        <p:xfrm>
          <a:off x="3023418" y="3433499"/>
          <a:ext cx="3411795" cy="3173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CITTÀ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5822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CITTÀ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9990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POSIZIONE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CITTÀ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Società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51381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9206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4523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418268"/>
              </p:ext>
            </p:extLst>
          </p:nvPr>
        </p:nvGraphicFramePr>
        <p:xfrm>
          <a:off x="3023418" y="7305275"/>
          <a:ext cx="3411795" cy="294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917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UNIVERSITÀ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CITTÀ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Laurea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2315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41566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4224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3891" t="31" r="84" b="15972"/>
          <a:stretch/>
        </p:blipFill>
        <p:spPr>
          <a:xfrm>
            <a:off x="654870" y="3376950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1150</TotalTime>
  <Words>177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96</cp:revision>
  <dcterms:created xsi:type="dcterms:W3CDTF">2014-12-03T08:33:54Z</dcterms:created>
  <dcterms:modified xsi:type="dcterms:W3CDTF">2019-01-16T09:53:18Z</dcterms:modified>
</cp:coreProperties>
</file>