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7779"/>
    <a:srgbClr val="59767A"/>
    <a:srgbClr val="EAD3A9"/>
    <a:srgbClr val="EC7E73"/>
    <a:srgbClr val="EBE9DD"/>
    <a:srgbClr val="D25F4D"/>
    <a:srgbClr val="EC8075"/>
    <a:srgbClr val="454545"/>
    <a:srgbClr val="484849"/>
    <a:srgbClr val="EBD3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55"/>
    <p:restoredTop sz="94505"/>
  </p:normalViewPr>
  <p:slideViewPr>
    <p:cSldViewPr snapToGrid="0" snapToObjects="1">
      <p:cViewPr>
        <p:scale>
          <a:sx n="86" d="100"/>
          <a:sy n="86" d="100"/>
        </p:scale>
        <p:origin x="1596" y="-265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F9852-8A9D-FA43-9BC6-1FE6D867865C}" type="datetimeFigureOut">
              <a:t>23/01/2019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8FC55-56A1-8E40-9B86-97BA77CFC2EF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5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8FC55-56A1-8E40-9B86-97BA77CFC2EF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8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7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07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26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13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89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72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18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15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9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/>
          <p:cNvSpPr/>
          <p:nvPr/>
        </p:nvSpPr>
        <p:spPr>
          <a:xfrm>
            <a:off x="3411" y="489"/>
            <a:ext cx="7551144" cy="1495584"/>
          </a:xfrm>
          <a:prstGeom prst="rect">
            <a:avLst/>
          </a:prstGeom>
          <a:solidFill>
            <a:srgbClr val="F6BC1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-4884" y="2908303"/>
            <a:ext cx="7559439" cy="6550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ZoneTexte 9"/>
          <p:cNvSpPr txBox="1"/>
          <p:nvPr/>
        </p:nvSpPr>
        <p:spPr>
          <a:xfrm>
            <a:off x="267446" y="313027"/>
            <a:ext cx="5278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 err="1">
                <a:ea typeface="Helvetica Neue Condensed" charset="0"/>
                <a:cs typeface="Helvetica Neue Condensed" charset="0"/>
              </a:rPr>
              <a:t>j</a:t>
            </a:r>
            <a:r>
              <a:rPr lang="fr-FR" sz="4800" b="1" dirty="0" err="1" smtClean="0">
                <a:ea typeface="Helvetica Neue Condensed" charset="0"/>
                <a:cs typeface="Helvetica Neue Condensed" charset="0"/>
              </a:rPr>
              <a:t>onathan</a:t>
            </a:r>
            <a:r>
              <a:rPr lang="fr-FR" sz="4800" b="1" dirty="0" smtClean="0">
                <a:ea typeface="Helvetica Neue Condensed" charset="0"/>
                <a:cs typeface="Helvetica Neue Condensed" charset="0"/>
              </a:rPr>
              <a:t> </a:t>
            </a:r>
            <a:r>
              <a:rPr lang="fr-FR" sz="4800" b="1" dirty="0" err="1" smtClean="0">
                <a:solidFill>
                  <a:schemeClr val="bg1"/>
                </a:solidFill>
                <a:ea typeface="Helvetica Neue Condensed" charset="0"/>
                <a:cs typeface="Helvetica Neue Condensed" charset="0"/>
              </a:rPr>
              <a:t>delovy</a:t>
            </a:r>
            <a:endParaRPr lang="fr-FR" sz="4800" b="1" dirty="0">
              <a:solidFill>
                <a:schemeClr val="bg1"/>
              </a:solidFill>
              <a:ea typeface="Helvetica Neue Condensed" charset="0"/>
              <a:cs typeface="Helvetica Neue Condensed" charset="0"/>
            </a:endParaRPr>
          </a:p>
        </p:txBody>
      </p:sp>
      <p:sp>
        <p:nvSpPr>
          <p:cNvPr id="48" name="ZoneTexte 9"/>
          <p:cNvSpPr txBox="1"/>
          <p:nvPr/>
        </p:nvSpPr>
        <p:spPr>
          <a:xfrm>
            <a:off x="300567" y="1013575"/>
            <a:ext cx="524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ea typeface="Times New Roman" charset="0"/>
                <a:cs typeface="Times New Roman" charset="0"/>
              </a:rPr>
              <a:t>TITOLO DELLA </a:t>
            </a:r>
            <a:r>
              <a:rPr lang="fr-FR" sz="1200" dirty="0" smtClean="0">
                <a:ea typeface="Times New Roman" charset="0"/>
                <a:cs typeface="Times New Roman" charset="0"/>
              </a:rPr>
              <a:t>POSIZIONE | 5 </a:t>
            </a:r>
            <a:r>
              <a:rPr lang="fr-FR" sz="1200" dirty="0">
                <a:ea typeface="Times New Roman" charset="0"/>
                <a:cs typeface="Times New Roman" charset="0"/>
              </a:rPr>
              <a:t>ANNI DI ESPERIENZA</a:t>
            </a:r>
          </a:p>
        </p:txBody>
      </p:sp>
      <p:sp>
        <p:nvSpPr>
          <p:cNvPr id="49" name="ZoneTexte 9"/>
          <p:cNvSpPr txBox="1"/>
          <p:nvPr/>
        </p:nvSpPr>
        <p:spPr>
          <a:xfrm>
            <a:off x="1163827" y="10332391"/>
            <a:ext cx="524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ea typeface="Times New Roman" charset="0"/>
                <a:cs typeface="Times New Roman" charset="0"/>
              </a:rPr>
              <a:t>000 111 333  |  name@mail.com  |  12 Street Name</a:t>
            </a:r>
            <a:r>
              <a:rPr lang="fr-FR" sz="1200" smtClean="0">
                <a:ea typeface="Times New Roman" charset="0"/>
                <a:cs typeface="Times New Roman" charset="0"/>
              </a:rPr>
              <a:t>, Roma</a:t>
            </a:r>
            <a:endParaRPr lang="fr-FR" sz="1200" dirty="0">
              <a:ea typeface="Times New Roman" charset="0"/>
              <a:cs typeface="Times New Roman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129793"/>
              </p:ext>
            </p:extLst>
          </p:nvPr>
        </p:nvGraphicFramePr>
        <p:xfrm>
          <a:off x="300567" y="6688601"/>
          <a:ext cx="7056000" cy="868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8000"/>
                <a:gridCol w="3528000"/>
              </a:tblGrid>
              <a:tr h="259200">
                <a:tc>
                  <a:txBody>
                    <a:bodyPr/>
                    <a:lstStyle/>
                    <a:p>
                      <a:r>
                        <a:rPr lang="en-US" sz="13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Inglese</a:t>
                      </a:r>
                      <a:endParaRPr lang="en-US" sz="13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Francese</a:t>
                      </a:r>
                      <a:endParaRPr lang="en-US" sz="13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259200"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Microsoft</a:t>
                      </a:r>
                      <a:r>
                        <a:rPr lang="en-US" sz="1300" baseline="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Office</a:t>
                      </a:r>
                      <a:endParaRPr lang="en-US" sz="13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Google</a:t>
                      </a:r>
                      <a:r>
                        <a:rPr lang="en-US" sz="1300" baseline="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Mail</a:t>
                      </a:r>
                      <a:endParaRPr lang="en-US" sz="13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259200">
                <a:tc>
                  <a:txBody>
                    <a:bodyPr/>
                    <a:lstStyle/>
                    <a:p>
                      <a:r>
                        <a:rPr lang="en-US" sz="13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Creatività</a:t>
                      </a:r>
                      <a:endParaRPr lang="en-US" sz="13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Buon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US" sz="13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Lavoratore</a:t>
                      </a:r>
                      <a:endParaRPr lang="en-US" sz="13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2" name="Rectangle 61"/>
          <p:cNvSpPr/>
          <p:nvPr/>
        </p:nvSpPr>
        <p:spPr>
          <a:xfrm>
            <a:off x="1596122" y="6796202"/>
            <a:ext cx="1978928" cy="1163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596121" y="6794933"/>
            <a:ext cx="1788735" cy="117410"/>
          </a:xfrm>
          <a:prstGeom prst="rect">
            <a:avLst/>
          </a:prstGeom>
          <a:solidFill>
            <a:srgbClr val="F6BC1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96122" y="7075602"/>
            <a:ext cx="1978928" cy="1163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96121" y="7074333"/>
            <a:ext cx="1289971" cy="117410"/>
          </a:xfrm>
          <a:prstGeom prst="rect">
            <a:avLst/>
          </a:prstGeom>
          <a:solidFill>
            <a:srgbClr val="F6BC1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96122" y="7370877"/>
            <a:ext cx="1978928" cy="1163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96121" y="7369608"/>
            <a:ext cx="1542473" cy="117410"/>
          </a:xfrm>
          <a:prstGeom prst="rect">
            <a:avLst/>
          </a:prstGeom>
          <a:solidFill>
            <a:srgbClr val="F6BC1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20680" y="6796202"/>
            <a:ext cx="1978928" cy="1163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120680" y="6794933"/>
            <a:ext cx="1221588" cy="117410"/>
          </a:xfrm>
          <a:prstGeom prst="rect">
            <a:avLst/>
          </a:prstGeom>
          <a:solidFill>
            <a:srgbClr val="F6BC1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20680" y="7075602"/>
            <a:ext cx="1978928" cy="1163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20679" y="7074333"/>
            <a:ext cx="1644247" cy="117410"/>
          </a:xfrm>
          <a:prstGeom prst="rect">
            <a:avLst/>
          </a:prstGeom>
          <a:solidFill>
            <a:srgbClr val="F6BC1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120680" y="7370877"/>
            <a:ext cx="1978928" cy="1163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20679" y="7369608"/>
            <a:ext cx="1800722" cy="117410"/>
          </a:xfrm>
          <a:prstGeom prst="rect">
            <a:avLst/>
          </a:prstGeom>
          <a:solidFill>
            <a:srgbClr val="F6BC1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ZoneTexte 9"/>
          <p:cNvSpPr txBox="1"/>
          <p:nvPr/>
        </p:nvSpPr>
        <p:spPr>
          <a:xfrm>
            <a:off x="360960" y="3093133"/>
            <a:ext cx="3023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ea typeface="Times New Roman" charset="0"/>
                <a:cs typeface="Times New Roman" charset="0"/>
              </a:rPr>
              <a:t>ESPERIENZA</a:t>
            </a:r>
            <a:endParaRPr lang="fr-FR" sz="1400" dirty="0">
              <a:ea typeface="Times New Roman" charset="0"/>
              <a:cs typeface="Times New Roman" charset="0"/>
            </a:endParaRPr>
          </a:p>
        </p:txBody>
      </p:sp>
      <p:sp>
        <p:nvSpPr>
          <p:cNvPr id="57" name="ZoneTexte 9"/>
          <p:cNvSpPr txBox="1"/>
          <p:nvPr/>
        </p:nvSpPr>
        <p:spPr>
          <a:xfrm>
            <a:off x="346417" y="3667545"/>
            <a:ext cx="1885130" cy="2100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fr-FR" sz="1200" b="1" dirty="0" err="1" smtClean="0"/>
              <a:t>Posizione</a:t>
            </a:r>
            <a:r>
              <a:rPr lang="fr-FR" sz="1200" b="1" dirty="0" smtClean="0"/>
              <a:t> – Società</a:t>
            </a:r>
          </a:p>
          <a:p>
            <a:pPr algn="ctr" defTabSz="685800">
              <a:defRPr/>
            </a:pPr>
            <a:r>
              <a:rPr lang="fr-FR" sz="1200" b="1" dirty="0" err="1" smtClean="0"/>
              <a:t>Città</a:t>
            </a:r>
            <a:endParaRPr lang="fr-FR" sz="1200" b="1" dirty="0" smtClean="0"/>
          </a:p>
          <a:p>
            <a:pPr algn="ctr" defTabSz="685800">
              <a:defRPr/>
            </a:pPr>
            <a:r>
              <a:rPr lang="fr-FR" sz="1200" dirty="0"/>
              <a:t/>
            </a:r>
            <a:br>
              <a:rPr lang="fr-FR" sz="1200" dirty="0"/>
            </a:br>
            <a:r>
              <a:rPr lang="fr-FR" sz="1050" dirty="0"/>
              <a:t>Lorem </a:t>
            </a:r>
            <a:r>
              <a:rPr lang="fr-FR" sz="1050" dirty="0" err="1"/>
              <a:t>ipsum</a:t>
            </a:r>
            <a:r>
              <a:rPr lang="fr-FR" sz="1050" dirty="0"/>
              <a:t> </a:t>
            </a:r>
            <a:r>
              <a:rPr lang="fr-FR" sz="1050" dirty="0" err="1"/>
              <a:t>dolor</a:t>
            </a:r>
            <a:r>
              <a:rPr lang="fr-FR" sz="1050" dirty="0"/>
              <a:t> </a:t>
            </a:r>
            <a:r>
              <a:rPr lang="fr-FR" sz="1050" dirty="0" err="1"/>
              <a:t>sit</a:t>
            </a:r>
            <a:r>
              <a:rPr lang="fr-FR" sz="1050" dirty="0"/>
              <a:t> </a:t>
            </a:r>
            <a:r>
              <a:rPr lang="fr-FR" sz="1050" dirty="0" err="1"/>
              <a:t>amet</a:t>
            </a:r>
            <a:r>
              <a:rPr lang="fr-FR" sz="1050" dirty="0"/>
              <a:t>, </a:t>
            </a:r>
            <a:r>
              <a:rPr lang="fr-FR" sz="1050" dirty="0" err="1"/>
              <a:t>consectetur</a:t>
            </a:r>
            <a:r>
              <a:rPr lang="fr-FR" sz="1050" dirty="0"/>
              <a:t> </a:t>
            </a:r>
            <a:r>
              <a:rPr lang="fr-FR" sz="1050" dirty="0" err="1"/>
              <a:t>adipiscing</a:t>
            </a:r>
            <a:r>
              <a:rPr lang="fr-FR" sz="1050" dirty="0"/>
              <a:t> </a:t>
            </a:r>
            <a:r>
              <a:rPr lang="fr-FR" sz="1050" dirty="0" err="1"/>
              <a:t>elit</a:t>
            </a:r>
            <a:r>
              <a:rPr lang="fr-FR" sz="1050" dirty="0"/>
              <a:t>. </a:t>
            </a:r>
            <a:r>
              <a:rPr lang="fr-FR" sz="1050" dirty="0" err="1"/>
              <a:t>Morbi</a:t>
            </a:r>
            <a:r>
              <a:rPr lang="fr-FR" sz="1050" dirty="0"/>
              <a:t> tristique </a:t>
            </a:r>
            <a:r>
              <a:rPr lang="fr-FR" sz="1050" dirty="0" err="1"/>
              <a:t>sapien</a:t>
            </a:r>
            <a:r>
              <a:rPr lang="fr-FR" sz="1050" dirty="0"/>
              <a:t> nec </a:t>
            </a:r>
            <a:r>
              <a:rPr lang="fr-FR" sz="1050" dirty="0" err="1"/>
              <a:t>nulla</a:t>
            </a:r>
            <a:r>
              <a:rPr lang="fr-FR" sz="1050" dirty="0"/>
              <a:t> </a:t>
            </a:r>
            <a:r>
              <a:rPr lang="fr-FR" sz="1050" dirty="0" err="1"/>
              <a:t>rutrum</a:t>
            </a:r>
            <a:r>
              <a:rPr lang="fr-FR" sz="1050" dirty="0"/>
              <a:t> </a:t>
            </a:r>
            <a:r>
              <a:rPr lang="fr-FR" sz="1050" dirty="0" err="1"/>
              <a:t>imperdiet</a:t>
            </a:r>
            <a:r>
              <a:rPr lang="fr-FR" sz="1050" dirty="0"/>
              <a:t>. </a:t>
            </a:r>
            <a:r>
              <a:rPr lang="fr-FR" sz="1050" dirty="0" err="1"/>
              <a:t>Nullam</a:t>
            </a:r>
            <a:r>
              <a:rPr lang="fr-FR" sz="1050" dirty="0"/>
              <a:t> </a:t>
            </a:r>
            <a:r>
              <a:rPr lang="fr-FR" sz="1050" dirty="0" err="1"/>
              <a:t>faucibus</a:t>
            </a:r>
            <a:r>
              <a:rPr lang="fr-FR" sz="1050" dirty="0"/>
              <a:t> </a:t>
            </a:r>
            <a:r>
              <a:rPr lang="fr-FR" sz="1050" dirty="0" err="1"/>
              <a:t>augue</a:t>
            </a:r>
            <a:r>
              <a:rPr lang="fr-FR" sz="1050" dirty="0"/>
              <a:t> id </a:t>
            </a:r>
            <a:r>
              <a:rPr lang="fr-FR" sz="1050" dirty="0" err="1"/>
              <a:t>velit</a:t>
            </a:r>
            <a:r>
              <a:rPr lang="fr-FR" sz="1050" dirty="0"/>
              <a:t> </a:t>
            </a:r>
            <a:r>
              <a:rPr lang="fr-FR" sz="1050" dirty="0" err="1"/>
              <a:t>luctus</a:t>
            </a:r>
            <a:r>
              <a:rPr lang="fr-FR" sz="1050" dirty="0"/>
              <a:t> </a:t>
            </a:r>
            <a:r>
              <a:rPr lang="fr-FR" sz="1050" dirty="0" err="1"/>
              <a:t>maximus</a:t>
            </a:r>
            <a:r>
              <a:rPr lang="fr-FR" sz="1050" dirty="0"/>
              <a:t>. Interdum et </a:t>
            </a:r>
            <a:r>
              <a:rPr lang="fr-FR" sz="1050" dirty="0" err="1"/>
              <a:t>malesuada</a:t>
            </a:r>
            <a:r>
              <a:rPr lang="fr-FR" sz="1050" dirty="0"/>
              <a:t> </a:t>
            </a:r>
            <a:r>
              <a:rPr lang="fr-FR" sz="1050" dirty="0" err="1"/>
              <a:t>fames</a:t>
            </a:r>
            <a:r>
              <a:rPr lang="fr-FR" sz="1050" dirty="0"/>
              <a:t> </a:t>
            </a:r>
            <a:r>
              <a:rPr lang="fr-FR" sz="1050" dirty="0" err="1"/>
              <a:t>ac</a:t>
            </a:r>
            <a:r>
              <a:rPr lang="fr-FR" sz="1050" dirty="0"/>
              <a:t> ante </a:t>
            </a:r>
            <a:r>
              <a:rPr lang="fr-FR" sz="1050" dirty="0" err="1"/>
              <a:t>ipsum</a:t>
            </a:r>
            <a:r>
              <a:rPr lang="fr-FR" sz="1050" dirty="0"/>
              <a:t> </a:t>
            </a:r>
            <a:r>
              <a:rPr lang="fr-FR" sz="1050" dirty="0" err="1"/>
              <a:t>primis</a:t>
            </a:r>
            <a:r>
              <a:rPr lang="fr-FR" sz="1050" dirty="0"/>
              <a:t> in </a:t>
            </a:r>
            <a:endParaRPr lang="fr-FR" sz="1050" dirty="0" smtClean="0"/>
          </a:p>
          <a:p>
            <a:pPr algn="ctr" defTabSz="685800">
              <a:defRPr/>
            </a:pPr>
            <a:r>
              <a:rPr lang="fr-FR" sz="1050" dirty="0" err="1" smtClean="0"/>
              <a:t>faucibus</a:t>
            </a:r>
            <a:r>
              <a:rPr lang="fr-FR" sz="1050" dirty="0"/>
              <a:t>. </a:t>
            </a:r>
          </a:p>
        </p:txBody>
      </p:sp>
      <p:sp>
        <p:nvSpPr>
          <p:cNvPr id="59" name="ZoneTexte 9"/>
          <p:cNvSpPr txBox="1"/>
          <p:nvPr/>
        </p:nvSpPr>
        <p:spPr>
          <a:xfrm>
            <a:off x="2716675" y="3637747"/>
            <a:ext cx="1885130" cy="2100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fr-FR" sz="1200" b="1" dirty="0" err="1"/>
              <a:t>Posizione</a:t>
            </a:r>
            <a:r>
              <a:rPr lang="fr-FR" sz="1200" b="1" dirty="0"/>
              <a:t> – Società</a:t>
            </a:r>
          </a:p>
          <a:p>
            <a:pPr algn="ctr" defTabSz="685800">
              <a:defRPr/>
            </a:pPr>
            <a:r>
              <a:rPr lang="fr-FR" sz="1200" b="1" dirty="0" err="1"/>
              <a:t>Città</a:t>
            </a:r>
            <a:endParaRPr lang="fr-FR" sz="1200" b="1" dirty="0"/>
          </a:p>
          <a:p>
            <a:pPr algn="ctr" defTabSz="685800">
              <a:defRPr/>
            </a:pPr>
            <a:r>
              <a:rPr lang="fr-FR" sz="1200" dirty="0"/>
              <a:t/>
            </a:r>
            <a:br>
              <a:rPr lang="fr-FR" sz="1200" dirty="0"/>
            </a:br>
            <a:r>
              <a:rPr lang="fr-FR" sz="1050" dirty="0"/>
              <a:t>Lorem </a:t>
            </a:r>
            <a:r>
              <a:rPr lang="fr-FR" sz="1050" dirty="0" err="1"/>
              <a:t>ipsum</a:t>
            </a:r>
            <a:r>
              <a:rPr lang="fr-FR" sz="1050" dirty="0"/>
              <a:t> </a:t>
            </a:r>
            <a:r>
              <a:rPr lang="fr-FR" sz="1050" dirty="0" err="1"/>
              <a:t>dolor</a:t>
            </a:r>
            <a:r>
              <a:rPr lang="fr-FR" sz="1050" dirty="0"/>
              <a:t> </a:t>
            </a:r>
            <a:r>
              <a:rPr lang="fr-FR" sz="1050" dirty="0" err="1"/>
              <a:t>sit</a:t>
            </a:r>
            <a:r>
              <a:rPr lang="fr-FR" sz="1050" dirty="0"/>
              <a:t> </a:t>
            </a:r>
            <a:r>
              <a:rPr lang="fr-FR" sz="1050" dirty="0" err="1"/>
              <a:t>amet</a:t>
            </a:r>
            <a:r>
              <a:rPr lang="fr-FR" sz="1050" dirty="0"/>
              <a:t>, </a:t>
            </a:r>
            <a:r>
              <a:rPr lang="fr-FR" sz="1050" dirty="0" err="1"/>
              <a:t>consectetur</a:t>
            </a:r>
            <a:r>
              <a:rPr lang="fr-FR" sz="1050" dirty="0"/>
              <a:t> </a:t>
            </a:r>
            <a:r>
              <a:rPr lang="fr-FR" sz="1050" dirty="0" err="1"/>
              <a:t>adipiscing</a:t>
            </a:r>
            <a:r>
              <a:rPr lang="fr-FR" sz="1050" dirty="0"/>
              <a:t> </a:t>
            </a:r>
            <a:r>
              <a:rPr lang="fr-FR" sz="1050" dirty="0" err="1"/>
              <a:t>elit</a:t>
            </a:r>
            <a:r>
              <a:rPr lang="fr-FR" sz="1050" dirty="0"/>
              <a:t>. </a:t>
            </a:r>
            <a:r>
              <a:rPr lang="fr-FR" sz="1050" dirty="0" err="1"/>
              <a:t>Morbi</a:t>
            </a:r>
            <a:r>
              <a:rPr lang="fr-FR" sz="1050" dirty="0"/>
              <a:t> tristique </a:t>
            </a:r>
            <a:r>
              <a:rPr lang="fr-FR" sz="1050" dirty="0" err="1"/>
              <a:t>sapien</a:t>
            </a:r>
            <a:r>
              <a:rPr lang="fr-FR" sz="1050" dirty="0"/>
              <a:t> nec </a:t>
            </a:r>
            <a:r>
              <a:rPr lang="fr-FR" sz="1050" dirty="0" err="1"/>
              <a:t>nulla</a:t>
            </a:r>
            <a:r>
              <a:rPr lang="fr-FR" sz="1050" dirty="0"/>
              <a:t> </a:t>
            </a:r>
            <a:r>
              <a:rPr lang="fr-FR" sz="1050" dirty="0" err="1"/>
              <a:t>rutrum</a:t>
            </a:r>
            <a:r>
              <a:rPr lang="fr-FR" sz="1050" dirty="0"/>
              <a:t> </a:t>
            </a:r>
            <a:r>
              <a:rPr lang="fr-FR" sz="1050" dirty="0" err="1"/>
              <a:t>imperdiet</a:t>
            </a:r>
            <a:r>
              <a:rPr lang="fr-FR" sz="1050" dirty="0"/>
              <a:t>. </a:t>
            </a:r>
            <a:r>
              <a:rPr lang="fr-FR" sz="1050" dirty="0" err="1"/>
              <a:t>Nullam</a:t>
            </a:r>
            <a:r>
              <a:rPr lang="fr-FR" sz="1050" dirty="0"/>
              <a:t> </a:t>
            </a:r>
            <a:r>
              <a:rPr lang="fr-FR" sz="1050" dirty="0" err="1"/>
              <a:t>faucibus</a:t>
            </a:r>
            <a:r>
              <a:rPr lang="fr-FR" sz="1050" dirty="0"/>
              <a:t> </a:t>
            </a:r>
            <a:r>
              <a:rPr lang="fr-FR" sz="1050" dirty="0" err="1"/>
              <a:t>augue</a:t>
            </a:r>
            <a:r>
              <a:rPr lang="fr-FR" sz="1050" dirty="0"/>
              <a:t> id </a:t>
            </a:r>
            <a:r>
              <a:rPr lang="fr-FR" sz="1050" dirty="0" err="1"/>
              <a:t>velit</a:t>
            </a:r>
            <a:r>
              <a:rPr lang="fr-FR" sz="1050" dirty="0"/>
              <a:t> </a:t>
            </a:r>
            <a:r>
              <a:rPr lang="fr-FR" sz="1050" dirty="0" err="1"/>
              <a:t>luctus</a:t>
            </a:r>
            <a:r>
              <a:rPr lang="fr-FR" sz="1050" dirty="0"/>
              <a:t> </a:t>
            </a:r>
            <a:r>
              <a:rPr lang="fr-FR" sz="1050" dirty="0" err="1"/>
              <a:t>maximus</a:t>
            </a:r>
            <a:r>
              <a:rPr lang="fr-FR" sz="1050" dirty="0"/>
              <a:t>. Interdum et </a:t>
            </a:r>
            <a:r>
              <a:rPr lang="fr-FR" sz="1050" dirty="0" err="1"/>
              <a:t>malesuada</a:t>
            </a:r>
            <a:r>
              <a:rPr lang="fr-FR" sz="1050" dirty="0"/>
              <a:t> </a:t>
            </a:r>
            <a:r>
              <a:rPr lang="fr-FR" sz="1050" dirty="0" err="1"/>
              <a:t>fames</a:t>
            </a:r>
            <a:r>
              <a:rPr lang="fr-FR" sz="1050" dirty="0"/>
              <a:t> </a:t>
            </a:r>
            <a:r>
              <a:rPr lang="fr-FR" sz="1050" dirty="0" err="1"/>
              <a:t>ac</a:t>
            </a:r>
            <a:r>
              <a:rPr lang="fr-FR" sz="1050" dirty="0"/>
              <a:t> ante </a:t>
            </a:r>
            <a:r>
              <a:rPr lang="fr-FR" sz="1050" dirty="0" err="1"/>
              <a:t>ipsum</a:t>
            </a:r>
            <a:r>
              <a:rPr lang="fr-FR" sz="1050" dirty="0"/>
              <a:t> </a:t>
            </a:r>
            <a:r>
              <a:rPr lang="fr-FR" sz="1050" dirty="0" err="1"/>
              <a:t>primis</a:t>
            </a:r>
            <a:r>
              <a:rPr lang="fr-FR" sz="1050" dirty="0"/>
              <a:t> in </a:t>
            </a:r>
          </a:p>
          <a:p>
            <a:pPr algn="ctr" defTabSz="685800">
              <a:defRPr/>
            </a:pPr>
            <a:r>
              <a:rPr lang="fr-FR" sz="1050" dirty="0" err="1"/>
              <a:t>faucibus</a:t>
            </a:r>
            <a:r>
              <a:rPr lang="fr-FR" sz="1050" dirty="0"/>
              <a:t>. </a:t>
            </a:r>
          </a:p>
        </p:txBody>
      </p:sp>
      <p:sp>
        <p:nvSpPr>
          <p:cNvPr id="60" name="ZoneTexte 9"/>
          <p:cNvSpPr txBox="1"/>
          <p:nvPr/>
        </p:nvSpPr>
        <p:spPr>
          <a:xfrm>
            <a:off x="5086933" y="3637747"/>
            <a:ext cx="1885130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fr-FR" sz="1200" b="1" dirty="0" err="1"/>
              <a:t>Posizione</a:t>
            </a:r>
            <a:r>
              <a:rPr lang="fr-FR" sz="1200" b="1" dirty="0"/>
              <a:t> – Società</a:t>
            </a:r>
          </a:p>
          <a:p>
            <a:pPr algn="ctr" defTabSz="685800">
              <a:defRPr/>
            </a:pPr>
            <a:r>
              <a:rPr lang="fr-FR" sz="1200" b="1" dirty="0" err="1"/>
              <a:t>Città</a:t>
            </a:r>
            <a:endParaRPr lang="fr-FR" sz="1200" b="1" dirty="0"/>
          </a:p>
          <a:p>
            <a:pPr algn="ctr" defTabSz="685800">
              <a:defRPr/>
            </a:pPr>
            <a:r>
              <a:rPr lang="fr-FR" sz="1200" dirty="0"/>
              <a:t/>
            </a:r>
            <a:br>
              <a:rPr lang="fr-FR" sz="1200" dirty="0"/>
            </a:br>
            <a:r>
              <a:rPr lang="fr-FR" sz="1050" dirty="0"/>
              <a:t>Lorem </a:t>
            </a:r>
            <a:r>
              <a:rPr lang="fr-FR" sz="1050" dirty="0" err="1"/>
              <a:t>ipsum</a:t>
            </a:r>
            <a:r>
              <a:rPr lang="fr-FR" sz="1050" dirty="0"/>
              <a:t> </a:t>
            </a:r>
            <a:r>
              <a:rPr lang="fr-FR" sz="1050" dirty="0" err="1"/>
              <a:t>dolor</a:t>
            </a:r>
            <a:r>
              <a:rPr lang="fr-FR" sz="1050" dirty="0"/>
              <a:t> </a:t>
            </a:r>
            <a:r>
              <a:rPr lang="fr-FR" sz="1050" dirty="0" err="1"/>
              <a:t>sit</a:t>
            </a:r>
            <a:r>
              <a:rPr lang="fr-FR" sz="1050" dirty="0"/>
              <a:t> </a:t>
            </a:r>
            <a:r>
              <a:rPr lang="fr-FR" sz="1050" dirty="0" err="1"/>
              <a:t>amet</a:t>
            </a:r>
            <a:r>
              <a:rPr lang="fr-FR" sz="1050" dirty="0"/>
              <a:t>, </a:t>
            </a:r>
            <a:r>
              <a:rPr lang="fr-FR" sz="1050" dirty="0" err="1"/>
              <a:t>consectetur</a:t>
            </a:r>
            <a:r>
              <a:rPr lang="fr-FR" sz="1050" dirty="0"/>
              <a:t> </a:t>
            </a:r>
            <a:r>
              <a:rPr lang="fr-FR" sz="1050" dirty="0" err="1"/>
              <a:t>adipiscing</a:t>
            </a:r>
            <a:r>
              <a:rPr lang="fr-FR" sz="1050" dirty="0"/>
              <a:t> </a:t>
            </a:r>
            <a:r>
              <a:rPr lang="fr-FR" sz="1050" dirty="0" err="1"/>
              <a:t>elit</a:t>
            </a:r>
            <a:r>
              <a:rPr lang="fr-FR" sz="1050" dirty="0"/>
              <a:t>. </a:t>
            </a:r>
            <a:r>
              <a:rPr lang="fr-FR" sz="1050" dirty="0" err="1"/>
              <a:t>Morbi</a:t>
            </a:r>
            <a:r>
              <a:rPr lang="fr-FR" sz="1050" dirty="0"/>
              <a:t> tristique </a:t>
            </a:r>
            <a:r>
              <a:rPr lang="fr-FR" sz="1050" dirty="0" err="1"/>
              <a:t>sapien</a:t>
            </a:r>
            <a:r>
              <a:rPr lang="fr-FR" sz="1050" dirty="0"/>
              <a:t> nec </a:t>
            </a:r>
            <a:r>
              <a:rPr lang="fr-FR" sz="1050" dirty="0" err="1"/>
              <a:t>nulla</a:t>
            </a:r>
            <a:r>
              <a:rPr lang="fr-FR" sz="1050" dirty="0"/>
              <a:t> </a:t>
            </a:r>
            <a:r>
              <a:rPr lang="fr-FR" sz="1050" dirty="0" err="1"/>
              <a:t>rutrum</a:t>
            </a:r>
            <a:r>
              <a:rPr lang="fr-FR" sz="1050" dirty="0"/>
              <a:t> </a:t>
            </a:r>
            <a:r>
              <a:rPr lang="fr-FR" sz="1050" dirty="0" err="1"/>
              <a:t>imperdiet</a:t>
            </a:r>
            <a:r>
              <a:rPr lang="fr-FR" sz="1050" dirty="0"/>
              <a:t>. </a:t>
            </a:r>
            <a:r>
              <a:rPr lang="fr-FR" sz="1050" dirty="0" err="1"/>
              <a:t>Nullam</a:t>
            </a:r>
            <a:r>
              <a:rPr lang="fr-FR" sz="1050" dirty="0"/>
              <a:t> </a:t>
            </a:r>
            <a:r>
              <a:rPr lang="fr-FR" sz="1050" dirty="0" err="1"/>
              <a:t>faucibus</a:t>
            </a:r>
            <a:r>
              <a:rPr lang="fr-FR" sz="1050" dirty="0"/>
              <a:t> </a:t>
            </a:r>
            <a:r>
              <a:rPr lang="fr-FR" sz="1050" dirty="0" err="1"/>
              <a:t>augue</a:t>
            </a:r>
            <a:r>
              <a:rPr lang="fr-FR" sz="1050" dirty="0"/>
              <a:t> id </a:t>
            </a:r>
            <a:r>
              <a:rPr lang="fr-FR" sz="1050" dirty="0" err="1"/>
              <a:t>velit</a:t>
            </a:r>
            <a:r>
              <a:rPr lang="fr-FR" sz="1050" dirty="0"/>
              <a:t> </a:t>
            </a:r>
            <a:r>
              <a:rPr lang="fr-FR" sz="1050" dirty="0" err="1"/>
              <a:t>luctus</a:t>
            </a:r>
            <a:r>
              <a:rPr lang="fr-FR" sz="1050" dirty="0"/>
              <a:t> </a:t>
            </a:r>
            <a:r>
              <a:rPr lang="fr-FR" sz="1050" dirty="0" err="1"/>
              <a:t>maximus</a:t>
            </a:r>
            <a:r>
              <a:rPr lang="fr-FR" sz="1050" dirty="0"/>
              <a:t>. Interdum et </a:t>
            </a:r>
            <a:r>
              <a:rPr lang="fr-FR" sz="1050" dirty="0" err="1"/>
              <a:t>malesuada</a:t>
            </a:r>
            <a:r>
              <a:rPr lang="fr-FR" sz="1050" dirty="0"/>
              <a:t> </a:t>
            </a:r>
            <a:r>
              <a:rPr lang="fr-FR" sz="1050" dirty="0" err="1"/>
              <a:t>fames</a:t>
            </a:r>
            <a:r>
              <a:rPr lang="fr-FR" sz="1050" dirty="0"/>
              <a:t> </a:t>
            </a:r>
            <a:r>
              <a:rPr lang="fr-FR" sz="1050" dirty="0" err="1"/>
              <a:t>ac</a:t>
            </a:r>
            <a:r>
              <a:rPr lang="fr-FR" sz="1050" dirty="0"/>
              <a:t> ante </a:t>
            </a:r>
            <a:r>
              <a:rPr lang="fr-FR" sz="1050" dirty="0" err="1"/>
              <a:t>ipsum</a:t>
            </a:r>
            <a:r>
              <a:rPr lang="fr-FR" sz="1050" dirty="0"/>
              <a:t> </a:t>
            </a:r>
            <a:r>
              <a:rPr lang="fr-FR" sz="1050" dirty="0" err="1"/>
              <a:t>primis</a:t>
            </a:r>
            <a:r>
              <a:rPr lang="fr-FR" sz="1050" dirty="0"/>
              <a:t> in </a:t>
            </a:r>
          </a:p>
          <a:p>
            <a:pPr algn="ctr" defTabSz="685800">
              <a:defRPr/>
            </a:pPr>
            <a:r>
              <a:rPr lang="fr-FR" sz="1050" dirty="0" err="1"/>
              <a:t>faucibus</a:t>
            </a:r>
            <a:r>
              <a:rPr lang="fr-FR" sz="1050" dirty="0"/>
              <a:t>. </a:t>
            </a:r>
          </a:p>
          <a:p>
            <a:pPr algn="ctr" defTabSz="685800">
              <a:defRPr/>
            </a:pPr>
            <a:endParaRPr lang="fr-FR" sz="1050" dirty="0"/>
          </a:p>
        </p:txBody>
      </p:sp>
      <p:sp>
        <p:nvSpPr>
          <p:cNvPr id="77" name="Rectangle 76"/>
          <p:cNvSpPr/>
          <p:nvPr/>
        </p:nvSpPr>
        <p:spPr>
          <a:xfrm>
            <a:off x="-4884" y="1488701"/>
            <a:ext cx="7559439" cy="5024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ZoneTexte 9"/>
          <p:cNvSpPr txBox="1"/>
          <p:nvPr/>
        </p:nvSpPr>
        <p:spPr>
          <a:xfrm>
            <a:off x="298717" y="1659172"/>
            <a:ext cx="3023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ea typeface="Times New Roman" charset="0"/>
                <a:cs typeface="Times New Roman" charset="0"/>
              </a:rPr>
              <a:t>PROFILO</a:t>
            </a:r>
            <a:endParaRPr lang="fr-FR" sz="1400" dirty="0">
              <a:ea typeface="Times New Roman" charset="0"/>
              <a:cs typeface="Times New Roman" charset="0"/>
            </a:endParaRPr>
          </a:p>
        </p:txBody>
      </p:sp>
      <p:pic>
        <p:nvPicPr>
          <p:cNvPr id="79" name="Image 7"/>
          <p:cNvPicPr>
            <a:picLocks noChangeAspect="1"/>
          </p:cNvPicPr>
          <p:nvPr/>
        </p:nvPicPr>
        <p:blipFill rotWithShape="1">
          <a:blip r:embed="rId3"/>
          <a:srcRect l="43073" b="14177"/>
          <a:stretch/>
        </p:blipFill>
        <p:spPr>
          <a:xfrm>
            <a:off x="5210081" y="133583"/>
            <a:ext cx="1622112" cy="1632251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  <p:sp>
        <p:nvSpPr>
          <p:cNvPr id="2" name="Rectangle 1"/>
          <p:cNvSpPr/>
          <p:nvPr/>
        </p:nvSpPr>
        <p:spPr>
          <a:xfrm>
            <a:off x="307719" y="2218145"/>
            <a:ext cx="689318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1100" dirty="0"/>
              <a:t>Lorem </a:t>
            </a:r>
            <a:r>
              <a:rPr lang="fr-FR" sz="1100" dirty="0" err="1"/>
              <a:t>ipsum</a:t>
            </a:r>
            <a:r>
              <a:rPr lang="fr-FR" sz="1100" dirty="0"/>
              <a:t> </a:t>
            </a:r>
            <a:r>
              <a:rPr lang="fr-FR" sz="1100" dirty="0" err="1"/>
              <a:t>dolor</a:t>
            </a:r>
            <a:r>
              <a:rPr lang="fr-FR" sz="1100" dirty="0"/>
              <a:t> </a:t>
            </a:r>
            <a:r>
              <a:rPr lang="fr-FR" sz="1100" dirty="0" err="1"/>
              <a:t>sit</a:t>
            </a:r>
            <a:r>
              <a:rPr lang="fr-FR" sz="1100" dirty="0"/>
              <a:t> </a:t>
            </a:r>
            <a:r>
              <a:rPr lang="fr-FR" sz="1100" dirty="0" err="1"/>
              <a:t>amet</a:t>
            </a:r>
            <a:r>
              <a:rPr lang="fr-FR" sz="1100" dirty="0"/>
              <a:t>, </a:t>
            </a:r>
            <a:r>
              <a:rPr lang="fr-FR" sz="1100" dirty="0" err="1"/>
              <a:t>consectetur</a:t>
            </a:r>
            <a:r>
              <a:rPr lang="fr-FR" sz="1100" dirty="0"/>
              <a:t> </a:t>
            </a:r>
            <a:r>
              <a:rPr lang="fr-FR" sz="1100" dirty="0" err="1"/>
              <a:t>adipiscing</a:t>
            </a:r>
            <a:r>
              <a:rPr lang="fr-FR" sz="1100" dirty="0"/>
              <a:t> </a:t>
            </a:r>
            <a:r>
              <a:rPr lang="fr-FR" sz="1100" dirty="0" err="1"/>
              <a:t>elit</a:t>
            </a:r>
            <a:r>
              <a:rPr lang="fr-FR" sz="1100" dirty="0"/>
              <a:t>. </a:t>
            </a:r>
            <a:r>
              <a:rPr lang="fr-FR" sz="1100" dirty="0" err="1"/>
              <a:t>Morbi</a:t>
            </a:r>
            <a:r>
              <a:rPr lang="fr-FR" sz="1100" dirty="0"/>
              <a:t> tristique </a:t>
            </a:r>
            <a:r>
              <a:rPr lang="fr-FR" sz="1100" dirty="0" err="1"/>
              <a:t>sapien</a:t>
            </a:r>
            <a:r>
              <a:rPr lang="fr-FR" sz="1100" dirty="0"/>
              <a:t> nec </a:t>
            </a:r>
            <a:r>
              <a:rPr lang="fr-FR" sz="1100" dirty="0" err="1"/>
              <a:t>nulla</a:t>
            </a:r>
            <a:r>
              <a:rPr lang="fr-FR" sz="1100" dirty="0"/>
              <a:t> </a:t>
            </a:r>
            <a:r>
              <a:rPr lang="fr-FR" sz="1100" dirty="0" err="1"/>
              <a:t>rutrum</a:t>
            </a:r>
            <a:r>
              <a:rPr lang="fr-FR" sz="1100" dirty="0"/>
              <a:t> </a:t>
            </a:r>
            <a:r>
              <a:rPr lang="fr-FR" sz="1100" dirty="0" err="1"/>
              <a:t>imperdiet</a:t>
            </a:r>
            <a:r>
              <a:rPr lang="fr-FR" sz="1100" dirty="0"/>
              <a:t>. </a:t>
            </a:r>
            <a:r>
              <a:rPr lang="fr-FR" sz="1100" dirty="0" err="1"/>
              <a:t>Nullam</a:t>
            </a:r>
            <a:r>
              <a:rPr lang="fr-FR" sz="1100" dirty="0"/>
              <a:t> </a:t>
            </a:r>
            <a:r>
              <a:rPr lang="fr-FR" sz="1100" dirty="0" err="1"/>
              <a:t>faucibus</a:t>
            </a:r>
            <a:r>
              <a:rPr lang="fr-FR" sz="1100" dirty="0"/>
              <a:t> </a:t>
            </a:r>
            <a:r>
              <a:rPr lang="fr-FR" sz="1100" dirty="0" err="1"/>
              <a:t>augue</a:t>
            </a:r>
            <a:r>
              <a:rPr lang="fr-FR" sz="1100" dirty="0"/>
              <a:t> id </a:t>
            </a:r>
            <a:r>
              <a:rPr lang="fr-FR" sz="1100" dirty="0" err="1"/>
              <a:t>velit</a:t>
            </a:r>
            <a:r>
              <a:rPr lang="fr-FR" sz="1100" dirty="0"/>
              <a:t> </a:t>
            </a:r>
            <a:r>
              <a:rPr lang="fr-FR" sz="1100" dirty="0" err="1"/>
              <a:t>luctus</a:t>
            </a:r>
            <a:r>
              <a:rPr lang="fr-FR" sz="1100" dirty="0"/>
              <a:t> </a:t>
            </a:r>
            <a:r>
              <a:rPr lang="fr-FR" sz="1100" dirty="0" err="1"/>
              <a:t>maximus</a:t>
            </a:r>
            <a:r>
              <a:rPr lang="fr-FR" sz="1100" dirty="0"/>
              <a:t>. Interdum et </a:t>
            </a:r>
            <a:r>
              <a:rPr lang="fr-FR" sz="1100" dirty="0" err="1"/>
              <a:t>malesuada</a:t>
            </a:r>
            <a:r>
              <a:rPr lang="fr-FR" sz="1100" dirty="0"/>
              <a:t> </a:t>
            </a:r>
            <a:r>
              <a:rPr lang="fr-FR" sz="1100" dirty="0" err="1"/>
              <a:t>fames</a:t>
            </a:r>
            <a:r>
              <a:rPr lang="fr-FR" sz="1100" dirty="0"/>
              <a:t> </a:t>
            </a:r>
            <a:r>
              <a:rPr lang="fr-FR" sz="1100" dirty="0" err="1"/>
              <a:t>ac</a:t>
            </a:r>
            <a:r>
              <a:rPr lang="fr-FR" sz="1100" dirty="0"/>
              <a:t> ante </a:t>
            </a:r>
            <a:r>
              <a:rPr lang="fr-FR" sz="1100" dirty="0" err="1"/>
              <a:t>ipsum</a:t>
            </a:r>
            <a:r>
              <a:rPr lang="fr-FR" sz="1100" dirty="0"/>
              <a:t> </a:t>
            </a:r>
            <a:r>
              <a:rPr lang="fr-FR" sz="1100" dirty="0" err="1"/>
              <a:t>primis</a:t>
            </a:r>
            <a:r>
              <a:rPr lang="fr-FR" sz="1100" dirty="0"/>
              <a:t> in </a:t>
            </a:r>
            <a:r>
              <a:rPr lang="fr-FR" sz="1100" dirty="0" err="1"/>
              <a:t>faucibus</a:t>
            </a:r>
            <a:r>
              <a:rPr lang="fr-FR" sz="1100" dirty="0"/>
              <a:t>. </a:t>
            </a:r>
            <a:r>
              <a:rPr lang="fr-FR" sz="1100" dirty="0" err="1"/>
              <a:t>Etiam</a:t>
            </a:r>
            <a:r>
              <a:rPr lang="fr-FR" sz="1100" dirty="0"/>
              <a:t> bibendum, ante nec </a:t>
            </a:r>
            <a:r>
              <a:rPr lang="fr-FR" sz="1100" dirty="0" err="1"/>
              <a:t>luctus</a:t>
            </a:r>
            <a:r>
              <a:rPr lang="fr-FR" sz="1100" dirty="0"/>
              <a:t> </a:t>
            </a:r>
            <a:r>
              <a:rPr lang="fr-FR" sz="1100" dirty="0" err="1"/>
              <a:t>posuere</a:t>
            </a:r>
            <a:r>
              <a:rPr lang="fr-FR" sz="1100" dirty="0"/>
              <a:t>, </a:t>
            </a:r>
            <a:r>
              <a:rPr lang="fr-FR" sz="1100" dirty="0" err="1"/>
              <a:t>odio</a:t>
            </a:r>
            <a:r>
              <a:rPr lang="fr-FR" sz="1100" dirty="0"/>
              <a:t> </a:t>
            </a:r>
            <a:r>
              <a:rPr lang="fr-FR" sz="1100" dirty="0" err="1"/>
              <a:t>enim</a:t>
            </a:r>
            <a:r>
              <a:rPr lang="fr-FR" sz="1100" dirty="0"/>
              <a:t> semper </a:t>
            </a:r>
            <a:r>
              <a:rPr lang="fr-FR" sz="1100" dirty="0" err="1"/>
              <a:t>tortor</a:t>
            </a:r>
            <a:r>
              <a:rPr lang="fr-FR" sz="1100" dirty="0"/>
              <a:t>, id </a:t>
            </a:r>
            <a:r>
              <a:rPr lang="fr-FR" sz="1100" dirty="0" err="1"/>
              <a:t>eleifend</a:t>
            </a:r>
            <a:r>
              <a:rPr lang="fr-FR" sz="1100" dirty="0"/>
              <a:t> mi ante vitae ex. 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411" y="10155636"/>
            <a:ext cx="7559439" cy="1469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0" y="5864771"/>
            <a:ext cx="7559439" cy="6550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2" name="ZoneTexte 9"/>
          <p:cNvSpPr txBox="1"/>
          <p:nvPr/>
        </p:nvSpPr>
        <p:spPr>
          <a:xfrm>
            <a:off x="296372" y="6059396"/>
            <a:ext cx="2082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ea typeface="Times New Roman" charset="0"/>
                <a:cs typeface="Times New Roman" charset="0"/>
              </a:rPr>
              <a:t>COMPETENZE</a:t>
            </a:r>
            <a:endParaRPr lang="fr-FR" sz="1400" dirty="0">
              <a:ea typeface="Times New Roman" charset="0"/>
              <a:cs typeface="Times New Roman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-4884" y="7755605"/>
            <a:ext cx="7559439" cy="6550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5" name="ZoneTexte 9"/>
          <p:cNvSpPr txBox="1"/>
          <p:nvPr/>
        </p:nvSpPr>
        <p:spPr>
          <a:xfrm>
            <a:off x="302592" y="7940435"/>
            <a:ext cx="3023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ea typeface="Times New Roman" charset="0"/>
                <a:cs typeface="Times New Roman" charset="0"/>
              </a:rPr>
              <a:t>FORMAZIONE</a:t>
            </a:r>
            <a:endParaRPr lang="fr-FR" sz="1400" dirty="0">
              <a:ea typeface="Times New Roman" charset="0"/>
              <a:cs typeface="Times New Roman" charset="0"/>
            </a:endParaRPr>
          </a:p>
        </p:txBody>
      </p:sp>
      <p:sp>
        <p:nvSpPr>
          <p:cNvPr id="86" name="ZoneTexte 9"/>
          <p:cNvSpPr txBox="1"/>
          <p:nvPr/>
        </p:nvSpPr>
        <p:spPr>
          <a:xfrm>
            <a:off x="346416" y="8514847"/>
            <a:ext cx="2079283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fr-FR" sz="1200" b="1" dirty="0"/>
              <a:t>2012 </a:t>
            </a:r>
            <a:r>
              <a:rPr lang="fr-FR" sz="1200" b="1" dirty="0" smtClean="0"/>
              <a:t>– </a:t>
            </a:r>
            <a:r>
              <a:rPr lang="fr-FR" sz="1200" b="1" dirty="0" err="1" smtClean="0"/>
              <a:t>Laurea</a:t>
            </a:r>
            <a:endParaRPr lang="fr-FR" sz="1200" b="1" dirty="0" smtClean="0"/>
          </a:p>
          <a:p>
            <a:pPr algn="ctr" defTabSz="685800">
              <a:defRPr/>
            </a:pPr>
            <a:r>
              <a:rPr lang="fr-FR" sz="1200" b="1" dirty="0" err="1" smtClean="0"/>
              <a:t>Università</a:t>
            </a:r>
            <a:endParaRPr lang="fr-FR" sz="1200" b="1" dirty="0" smtClean="0"/>
          </a:p>
          <a:p>
            <a:pPr algn="ctr" defTabSz="685800">
              <a:defRPr/>
            </a:pP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050" dirty="0" err="1"/>
              <a:t>Lorem</a:t>
            </a:r>
            <a:r>
              <a:rPr lang="fr-FR" sz="1050" dirty="0"/>
              <a:t> </a:t>
            </a:r>
            <a:r>
              <a:rPr lang="fr-FR" sz="1050" dirty="0" err="1"/>
              <a:t>ipsum</a:t>
            </a:r>
            <a:r>
              <a:rPr lang="fr-FR" sz="1050" dirty="0"/>
              <a:t> </a:t>
            </a:r>
            <a:r>
              <a:rPr lang="fr-FR" sz="1050" dirty="0" err="1"/>
              <a:t>dolor</a:t>
            </a:r>
            <a:r>
              <a:rPr lang="fr-FR" sz="1050" dirty="0"/>
              <a:t> </a:t>
            </a:r>
            <a:r>
              <a:rPr lang="fr-FR" sz="1050" dirty="0" err="1"/>
              <a:t>sit</a:t>
            </a:r>
            <a:r>
              <a:rPr lang="fr-FR" sz="1050" dirty="0"/>
              <a:t> </a:t>
            </a:r>
            <a:r>
              <a:rPr lang="fr-FR" sz="1050" dirty="0" err="1"/>
              <a:t>amet</a:t>
            </a:r>
            <a:r>
              <a:rPr lang="fr-FR" sz="1050" dirty="0"/>
              <a:t>, </a:t>
            </a:r>
            <a:r>
              <a:rPr lang="fr-FR" sz="1050" dirty="0" err="1"/>
              <a:t>consectetur</a:t>
            </a:r>
            <a:r>
              <a:rPr lang="fr-FR" sz="1050" dirty="0"/>
              <a:t> </a:t>
            </a:r>
            <a:r>
              <a:rPr lang="fr-FR" sz="1050" dirty="0" err="1"/>
              <a:t>adipiscing</a:t>
            </a:r>
            <a:r>
              <a:rPr lang="fr-FR" sz="1050" dirty="0"/>
              <a:t> </a:t>
            </a:r>
            <a:r>
              <a:rPr lang="fr-FR" sz="1050" dirty="0" err="1"/>
              <a:t>elit</a:t>
            </a:r>
            <a:r>
              <a:rPr lang="fr-FR" sz="1050" dirty="0"/>
              <a:t>. </a:t>
            </a:r>
            <a:r>
              <a:rPr lang="fr-FR" sz="1050" dirty="0" err="1"/>
              <a:t>Morbi</a:t>
            </a:r>
            <a:r>
              <a:rPr lang="fr-FR" sz="1050" dirty="0"/>
              <a:t> tristique </a:t>
            </a:r>
            <a:r>
              <a:rPr lang="fr-FR" sz="1050" dirty="0" err="1"/>
              <a:t>sapien</a:t>
            </a:r>
            <a:r>
              <a:rPr lang="fr-FR" sz="1050" dirty="0"/>
              <a:t> nec </a:t>
            </a:r>
            <a:r>
              <a:rPr lang="fr-FR" sz="1050" dirty="0" err="1"/>
              <a:t>nulla</a:t>
            </a:r>
            <a:r>
              <a:rPr lang="fr-FR" sz="1050" dirty="0"/>
              <a:t> </a:t>
            </a:r>
            <a:r>
              <a:rPr lang="fr-FR" sz="1050" dirty="0" err="1"/>
              <a:t>rutrum</a:t>
            </a:r>
            <a:r>
              <a:rPr lang="fr-FR" sz="1050" dirty="0"/>
              <a:t> </a:t>
            </a:r>
            <a:r>
              <a:rPr lang="fr-FR" sz="1050" dirty="0" err="1"/>
              <a:t>imperdiet</a:t>
            </a:r>
            <a:r>
              <a:rPr lang="fr-FR" sz="1050" dirty="0"/>
              <a:t>. </a:t>
            </a:r>
            <a:r>
              <a:rPr lang="fr-FR" sz="1050" dirty="0" err="1"/>
              <a:t>Nullam</a:t>
            </a:r>
            <a:r>
              <a:rPr lang="fr-FR" sz="1050" dirty="0"/>
              <a:t> </a:t>
            </a:r>
            <a:r>
              <a:rPr lang="fr-FR" sz="1050" dirty="0" err="1"/>
              <a:t>faucibus</a:t>
            </a:r>
            <a:r>
              <a:rPr lang="fr-FR" sz="1050" dirty="0"/>
              <a:t> </a:t>
            </a:r>
            <a:r>
              <a:rPr lang="fr-FR" sz="1050" dirty="0" err="1"/>
              <a:t>augue</a:t>
            </a:r>
            <a:r>
              <a:rPr lang="fr-FR" sz="1050" dirty="0"/>
              <a:t> id </a:t>
            </a:r>
            <a:r>
              <a:rPr lang="fr-FR" sz="1050" dirty="0" err="1"/>
              <a:t>velit</a:t>
            </a:r>
            <a:r>
              <a:rPr lang="fr-FR" sz="1050" dirty="0"/>
              <a:t> </a:t>
            </a:r>
            <a:r>
              <a:rPr lang="fr-FR" sz="1050" dirty="0" err="1"/>
              <a:t>luctus</a:t>
            </a:r>
            <a:r>
              <a:rPr lang="fr-FR" sz="1050" dirty="0"/>
              <a:t> </a:t>
            </a:r>
            <a:r>
              <a:rPr lang="fr-FR" sz="1050" dirty="0" err="1"/>
              <a:t>maximus</a:t>
            </a:r>
            <a:r>
              <a:rPr lang="fr-FR" sz="1050" dirty="0"/>
              <a:t>. </a:t>
            </a:r>
          </a:p>
        </p:txBody>
      </p:sp>
      <p:sp>
        <p:nvSpPr>
          <p:cNvPr id="89" name="ZoneTexte 9"/>
          <p:cNvSpPr txBox="1"/>
          <p:nvPr/>
        </p:nvSpPr>
        <p:spPr>
          <a:xfrm>
            <a:off x="2714667" y="8514847"/>
            <a:ext cx="2079283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fr-FR" sz="1200" b="1" dirty="0"/>
              <a:t>2012 – </a:t>
            </a:r>
            <a:r>
              <a:rPr lang="fr-FR" sz="1200" b="1" dirty="0" err="1"/>
              <a:t>Laurea</a:t>
            </a:r>
            <a:endParaRPr lang="fr-FR" sz="1200" b="1" dirty="0"/>
          </a:p>
          <a:p>
            <a:pPr algn="ctr" defTabSz="685800">
              <a:defRPr/>
            </a:pPr>
            <a:r>
              <a:rPr lang="fr-FR" sz="1200" b="1" dirty="0" err="1"/>
              <a:t>Università</a:t>
            </a:r>
            <a:endParaRPr lang="fr-FR" sz="1200" b="1" dirty="0"/>
          </a:p>
          <a:p>
            <a:pPr algn="ctr" defTabSz="685800">
              <a:defRPr/>
            </a:pP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050" dirty="0" err="1"/>
              <a:t>Lorem</a:t>
            </a:r>
            <a:r>
              <a:rPr lang="fr-FR" sz="1050" dirty="0"/>
              <a:t> </a:t>
            </a:r>
            <a:r>
              <a:rPr lang="fr-FR" sz="1050" dirty="0" err="1"/>
              <a:t>ipsum</a:t>
            </a:r>
            <a:r>
              <a:rPr lang="fr-FR" sz="1050" dirty="0"/>
              <a:t> </a:t>
            </a:r>
            <a:r>
              <a:rPr lang="fr-FR" sz="1050" dirty="0" err="1"/>
              <a:t>dolor</a:t>
            </a:r>
            <a:r>
              <a:rPr lang="fr-FR" sz="1050" dirty="0"/>
              <a:t> </a:t>
            </a:r>
            <a:r>
              <a:rPr lang="fr-FR" sz="1050" dirty="0" err="1"/>
              <a:t>sit</a:t>
            </a:r>
            <a:r>
              <a:rPr lang="fr-FR" sz="1050" dirty="0"/>
              <a:t> </a:t>
            </a:r>
            <a:r>
              <a:rPr lang="fr-FR" sz="1050" dirty="0" err="1"/>
              <a:t>amet</a:t>
            </a:r>
            <a:r>
              <a:rPr lang="fr-FR" sz="1050" dirty="0"/>
              <a:t>, </a:t>
            </a:r>
            <a:r>
              <a:rPr lang="fr-FR" sz="1050" dirty="0" err="1"/>
              <a:t>consectetur</a:t>
            </a:r>
            <a:r>
              <a:rPr lang="fr-FR" sz="1050" dirty="0"/>
              <a:t> </a:t>
            </a:r>
            <a:r>
              <a:rPr lang="fr-FR" sz="1050" dirty="0" err="1"/>
              <a:t>adipiscing</a:t>
            </a:r>
            <a:r>
              <a:rPr lang="fr-FR" sz="1050" dirty="0"/>
              <a:t> </a:t>
            </a:r>
            <a:r>
              <a:rPr lang="fr-FR" sz="1050" dirty="0" err="1"/>
              <a:t>elit</a:t>
            </a:r>
            <a:r>
              <a:rPr lang="fr-FR" sz="1050" dirty="0"/>
              <a:t>. </a:t>
            </a:r>
            <a:r>
              <a:rPr lang="fr-FR" sz="1050" dirty="0" err="1"/>
              <a:t>Morbi</a:t>
            </a:r>
            <a:r>
              <a:rPr lang="fr-FR" sz="1050" dirty="0"/>
              <a:t> tristique </a:t>
            </a:r>
            <a:r>
              <a:rPr lang="fr-FR" sz="1050" dirty="0" err="1"/>
              <a:t>sapien</a:t>
            </a:r>
            <a:r>
              <a:rPr lang="fr-FR" sz="1050" dirty="0"/>
              <a:t> nec </a:t>
            </a:r>
            <a:r>
              <a:rPr lang="fr-FR" sz="1050" dirty="0" err="1"/>
              <a:t>nulla</a:t>
            </a:r>
            <a:r>
              <a:rPr lang="fr-FR" sz="1050" dirty="0"/>
              <a:t> </a:t>
            </a:r>
            <a:r>
              <a:rPr lang="fr-FR" sz="1050" dirty="0" err="1"/>
              <a:t>rutrum</a:t>
            </a:r>
            <a:r>
              <a:rPr lang="fr-FR" sz="1050" dirty="0"/>
              <a:t> </a:t>
            </a:r>
            <a:r>
              <a:rPr lang="fr-FR" sz="1050" dirty="0" err="1"/>
              <a:t>imperdiet</a:t>
            </a:r>
            <a:r>
              <a:rPr lang="fr-FR" sz="1050" dirty="0"/>
              <a:t>. </a:t>
            </a:r>
            <a:r>
              <a:rPr lang="fr-FR" sz="1050" dirty="0" err="1"/>
              <a:t>Nullam</a:t>
            </a:r>
            <a:r>
              <a:rPr lang="fr-FR" sz="1050" dirty="0"/>
              <a:t> </a:t>
            </a:r>
            <a:r>
              <a:rPr lang="fr-FR" sz="1050" dirty="0" err="1"/>
              <a:t>faucibus</a:t>
            </a:r>
            <a:r>
              <a:rPr lang="fr-FR" sz="1050" dirty="0"/>
              <a:t> </a:t>
            </a:r>
            <a:r>
              <a:rPr lang="fr-FR" sz="1050" dirty="0" err="1"/>
              <a:t>augue</a:t>
            </a:r>
            <a:r>
              <a:rPr lang="fr-FR" sz="1050" dirty="0"/>
              <a:t> id </a:t>
            </a:r>
            <a:r>
              <a:rPr lang="fr-FR" sz="1050" dirty="0" err="1"/>
              <a:t>velit</a:t>
            </a:r>
            <a:r>
              <a:rPr lang="fr-FR" sz="1050" dirty="0"/>
              <a:t> </a:t>
            </a:r>
            <a:r>
              <a:rPr lang="fr-FR" sz="1050" dirty="0" err="1"/>
              <a:t>luctus</a:t>
            </a:r>
            <a:r>
              <a:rPr lang="fr-FR" sz="1050" dirty="0"/>
              <a:t> </a:t>
            </a:r>
            <a:r>
              <a:rPr lang="fr-FR" sz="1050" dirty="0" err="1"/>
              <a:t>maximus</a:t>
            </a:r>
            <a:r>
              <a:rPr lang="fr-FR" sz="1050" dirty="0"/>
              <a:t>. </a:t>
            </a:r>
          </a:p>
        </p:txBody>
      </p:sp>
      <p:sp>
        <p:nvSpPr>
          <p:cNvPr id="90" name="ZoneTexte 9"/>
          <p:cNvSpPr txBox="1"/>
          <p:nvPr/>
        </p:nvSpPr>
        <p:spPr>
          <a:xfrm>
            <a:off x="4996696" y="8514847"/>
            <a:ext cx="2079283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fr-FR" sz="1200" b="1" dirty="0"/>
              <a:t>2012 – </a:t>
            </a:r>
            <a:r>
              <a:rPr lang="fr-FR" sz="1200" b="1" dirty="0" err="1"/>
              <a:t>Laurea</a:t>
            </a:r>
            <a:endParaRPr lang="fr-FR" sz="1200" b="1" dirty="0"/>
          </a:p>
          <a:p>
            <a:pPr algn="ctr" defTabSz="685800">
              <a:defRPr/>
            </a:pPr>
            <a:r>
              <a:rPr lang="fr-FR" sz="1200" b="1" dirty="0" err="1"/>
              <a:t>Università</a:t>
            </a:r>
            <a:endParaRPr lang="fr-FR" sz="1200" b="1" dirty="0"/>
          </a:p>
          <a:p>
            <a:pPr algn="ctr" defTabSz="685800">
              <a:defRPr/>
            </a:pP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050" dirty="0" err="1"/>
              <a:t>Lorem</a:t>
            </a:r>
            <a:r>
              <a:rPr lang="fr-FR" sz="1050" dirty="0"/>
              <a:t> </a:t>
            </a:r>
            <a:r>
              <a:rPr lang="fr-FR" sz="1050" dirty="0" err="1"/>
              <a:t>ipsum</a:t>
            </a:r>
            <a:r>
              <a:rPr lang="fr-FR" sz="1050" dirty="0"/>
              <a:t> </a:t>
            </a:r>
            <a:r>
              <a:rPr lang="fr-FR" sz="1050" dirty="0" err="1"/>
              <a:t>dolor</a:t>
            </a:r>
            <a:r>
              <a:rPr lang="fr-FR" sz="1050" dirty="0"/>
              <a:t> </a:t>
            </a:r>
            <a:r>
              <a:rPr lang="fr-FR" sz="1050" dirty="0" err="1"/>
              <a:t>sit</a:t>
            </a:r>
            <a:r>
              <a:rPr lang="fr-FR" sz="1050" dirty="0"/>
              <a:t> </a:t>
            </a:r>
            <a:r>
              <a:rPr lang="fr-FR" sz="1050" dirty="0" err="1"/>
              <a:t>amet</a:t>
            </a:r>
            <a:r>
              <a:rPr lang="fr-FR" sz="1050" dirty="0"/>
              <a:t>, </a:t>
            </a:r>
            <a:r>
              <a:rPr lang="fr-FR" sz="1050" dirty="0" err="1"/>
              <a:t>consectetur</a:t>
            </a:r>
            <a:r>
              <a:rPr lang="fr-FR" sz="1050" dirty="0"/>
              <a:t> </a:t>
            </a:r>
            <a:r>
              <a:rPr lang="fr-FR" sz="1050" dirty="0" err="1"/>
              <a:t>adipiscing</a:t>
            </a:r>
            <a:r>
              <a:rPr lang="fr-FR" sz="1050" dirty="0"/>
              <a:t> </a:t>
            </a:r>
            <a:r>
              <a:rPr lang="fr-FR" sz="1050" dirty="0" err="1"/>
              <a:t>elit</a:t>
            </a:r>
            <a:r>
              <a:rPr lang="fr-FR" sz="1050" dirty="0"/>
              <a:t>. </a:t>
            </a:r>
            <a:r>
              <a:rPr lang="fr-FR" sz="1050" dirty="0" err="1"/>
              <a:t>Morbi</a:t>
            </a:r>
            <a:r>
              <a:rPr lang="fr-FR" sz="1050" dirty="0"/>
              <a:t> tristique </a:t>
            </a:r>
            <a:r>
              <a:rPr lang="fr-FR" sz="1050" dirty="0" err="1"/>
              <a:t>sapien</a:t>
            </a:r>
            <a:r>
              <a:rPr lang="fr-FR" sz="1050" dirty="0"/>
              <a:t> nec </a:t>
            </a:r>
            <a:r>
              <a:rPr lang="fr-FR" sz="1050" dirty="0" err="1"/>
              <a:t>nulla</a:t>
            </a:r>
            <a:r>
              <a:rPr lang="fr-FR" sz="1050" dirty="0"/>
              <a:t> </a:t>
            </a:r>
            <a:r>
              <a:rPr lang="fr-FR" sz="1050" dirty="0" err="1"/>
              <a:t>rutrum</a:t>
            </a:r>
            <a:r>
              <a:rPr lang="fr-FR" sz="1050" dirty="0"/>
              <a:t> </a:t>
            </a:r>
            <a:r>
              <a:rPr lang="fr-FR" sz="1050" dirty="0" err="1"/>
              <a:t>imperdiet</a:t>
            </a:r>
            <a:r>
              <a:rPr lang="fr-FR" sz="1050" dirty="0"/>
              <a:t>. </a:t>
            </a:r>
            <a:r>
              <a:rPr lang="fr-FR" sz="1050" dirty="0" err="1"/>
              <a:t>Nullam</a:t>
            </a:r>
            <a:r>
              <a:rPr lang="fr-FR" sz="1050" dirty="0"/>
              <a:t> </a:t>
            </a:r>
            <a:r>
              <a:rPr lang="fr-FR" sz="1050" dirty="0" err="1"/>
              <a:t>faucibus</a:t>
            </a:r>
            <a:r>
              <a:rPr lang="fr-FR" sz="1050" dirty="0"/>
              <a:t> </a:t>
            </a:r>
            <a:r>
              <a:rPr lang="fr-FR" sz="1050" dirty="0" err="1"/>
              <a:t>augue</a:t>
            </a:r>
            <a:r>
              <a:rPr lang="fr-FR" sz="1050" dirty="0"/>
              <a:t> id </a:t>
            </a:r>
            <a:r>
              <a:rPr lang="fr-FR" sz="1050" dirty="0" err="1"/>
              <a:t>velit</a:t>
            </a:r>
            <a:r>
              <a:rPr lang="fr-FR" sz="1050" dirty="0"/>
              <a:t> </a:t>
            </a:r>
            <a:r>
              <a:rPr lang="fr-FR" sz="1050" dirty="0" err="1"/>
              <a:t>luctus</a:t>
            </a:r>
            <a:r>
              <a:rPr lang="fr-FR" sz="1050" dirty="0"/>
              <a:t> </a:t>
            </a:r>
            <a:r>
              <a:rPr lang="fr-FR" sz="1050" dirty="0" err="1"/>
              <a:t>maximus</a:t>
            </a:r>
            <a:r>
              <a:rPr lang="fr-FR" sz="1050" dirty="0"/>
              <a:t>. </a:t>
            </a:r>
          </a:p>
        </p:txBody>
      </p:sp>
      <p:sp>
        <p:nvSpPr>
          <p:cNvPr id="92" name="Rectangle 91"/>
          <p:cNvSpPr/>
          <p:nvPr/>
        </p:nvSpPr>
        <p:spPr>
          <a:xfrm>
            <a:off x="11706" y="1991443"/>
            <a:ext cx="7551144" cy="48998"/>
          </a:xfrm>
          <a:prstGeom prst="rect">
            <a:avLst/>
          </a:prstGeom>
          <a:solidFill>
            <a:srgbClr val="F6BC1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7558" y="3560082"/>
            <a:ext cx="7551144" cy="48998"/>
          </a:xfrm>
          <a:prstGeom prst="rect">
            <a:avLst/>
          </a:prstGeom>
          <a:solidFill>
            <a:srgbClr val="F6BC1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-737" y="6509627"/>
            <a:ext cx="7551144" cy="48998"/>
          </a:xfrm>
          <a:prstGeom prst="rect">
            <a:avLst/>
          </a:prstGeom>
          <a:solidFill>
            <a:srgbClr val="F6BC1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-737" y="8397776"/>
            <a:ext cx="7551144" cy="48998"/>
          </a:xfrm>
          <a:prstGeom prst="rect">
            <a:avLst/>
          </a:prstGeom>
          <a:solidFill>
            <a:srgbClr val="F6BC1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93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912</TotalTime>
  <Words>116</Words>
  <Application>Microsoft Office PowerPoint</Application>
  <PresentationFormat>Personalizado</PresentationFormat>
  <Paragraphs>36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 Neue Condensed</vt:lpstr>
      <vt:lpstr>Times New Roman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95</cp:revision>
  <dcterms:created xsi:type="dcterms:W3CDTF">2014-12-03T08:33:54Z</dcterms:created>
  <dcterms:modified xsi:type="dcterms:W3CDTF">2019-01-23T13:38:55Z</dcterms:modified>
</cp:coreProperties>
</file>