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F58"/>
    <a:srgbClr val="1FD1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1"/>
    <p:restoredTop sz="94631"/>
  </p:normalViewPr>
  <p:slideViewPr>
    <p:cSldViewPr snapToGrid="0" snapToObjects="1">
      <p:cViewPr>
        <p:scale>
          <a:sx n="95" d="100"/>
          <a:sy n="95" d="100"/>
        </p:scale>
        <p:origin x="1134" y="-3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75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7559675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r="31745"/>
          <a:stretch/>
        </p:blipFill>
        <p:spPr>
          <a:xfrm>
            <a:off x="2807746" y="387274"/>
            <a:ext cx="1968649" cy="2005244"/>
          </a:xfrm>
          <a:prstGeom prst="diamond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22"/>
          <p:cNvSpPr txBox="1"/>
          <p:nvPr/>
        </p:nvSpPr>
        <p:spPr>
          <a:xfrm>
            <a:off x="464630" y="607414"/>
            <a:ext cx="1869779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1100" dirty="0">
                <a:ea typeface="Arial" charset="0"/>
                <a:cs typeface="Arial" charset="0"/>
              </a:rPr>
              <a:t>Lorem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Interdum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Sed </a:t>
            </a:r>
            <a:r>
              <a:rPr lang="fr-FR" sz="1100" dirty="0" err="1">
                <a:ea typeface="Arial" charset="0"/>
                <a:cs typeface="Arial" charset="0"/>
              </a:rPr>
              <a:t>molestie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varius</a:t>
            </a:r>
            <a:r>
              <a:rPr lang="fr-FR" sz="1100" dirty="0">
                <a:ea typeface="Arial" charset="0"/>
                <a:cs typeface="Arial" charset="0"/>
              </a:rPr>
              <a:t> erat a </a:t>
            </a:r>
            <a:r>
              <a:rPr lang="fr-FR" sz="1100" dirty="0" err="1">
                <a:ea typeface="Arial" charset="0"/>
                <a:cs typeface="Arial" charset="0"/>
              </a:rPr>
              <a:t>aliquet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630" y="217997"/>
            <a:ext cx="9011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PROFILO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2963971" y="2456626"/>
            <a:ext cx="1631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/>
              <a:t>Philbert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LATOURNERIEU</a:t>
            </a:r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5186303" y="773008"/>
            <a:ext cx="311971" cy="31197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Picture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139" y="856234"/>
            <a:ext cx="164955" cy="164955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>
            <a:off x="5186301" y="1211541"/>
            <a:ext cx="311971" cy="311971"/>
          </a:xfrm>
          <a:prstGeom prst="ellipse">
            <a:avLst/>
          </a:prstGeom>
          <a:solidFill>
            <a:srgbClr val="1FD1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186020" y="1751124"/>
            <a:ext cx="311971" cy="311971"/>
          </a:xfrm>
          <a:prstGeom prst="ellipse">
            <a:avLst/>
          </a:prstGeom>
          <a:solidFill>
            <a:srgbClr val="FD6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186020" y="2192440"/>
            <a:ext cx="311971" cy="311971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Picture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115" y="1297462"/>
            <a:ext cx="167573" cy="167573"/>
          </a:xfrm>
          <a:prstGeom prst="rect">
            <a:avLst/>
          </a:prstGeom>
        </p:spPr>
      </p:pic>
      <p:pic>
        <p:nvPicPr>
          <p:cNvPr id="23" name="Pictur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014" y="1826467"/>
            <a:ext cx="169953" cy="169953"/>
          </a:xfrm>
          <a:prstGeom prst="rect">
            <a:avLst/>
          </a:prstGeom>
        </p:spPr>
      </p:pic>
      <p:pic>
        <p:nvPicPr>
          <p:cNvPr id="24" name="Picture 10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482" y="2268593"/>
            <a:ext cx="168377" cy="168377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5499290" y="677101"/>
            <a:ext cx="801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TLEEFONO</a:t>
            </a:r>
            <a:endParaRPr lang="fr-FR" sz="11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5499290" y="1131525"/>
            <a:ext cx="7873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INDIRIZZO</a:t>
            </a:r>
            <a:endParaRPr lang="fr-FR" sz="11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5505393" y="1665965"/>
            <a:ext cx="5581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EMAIL</a:t>
            </a:r>
            <a:endParaRPr lang="fr-FR" sz="11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5492527" y="2099355"/>
            <a:ext cx="10390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SOCIAL MEDIA</a:t>
            </a:r>
            <a:endParaRPr lang="fr-FR" sz="11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5491502" y="1299502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Roma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505110" y="1825107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494563" y="2256571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fr-FR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505393" y="838757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 / 000 222 444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3436" y="223564"/>
            <a:ext cx="10000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CONTATTI</a:t>
            </a:r>
            <a:endParaRPr lang="fr-FR" sz="1600" dirty="0"/>
          </a:p>
        </p:txBody>
      </p:sp>
      <p:pic>
        <p:nvPicPr>
          <p:cNvPr id="34" name="Picture 6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746" y="3377899"/>
            <a:ext cx="574149" cy="574149"/>
          </a:xfrm>
          <a:prstGeom prst="rect">
            <a:avLst/>
          </a:prstGeom>
        </p:spPr>
      </p:pic>
      <p:pic>
        <p:nvPicPr>
          <p:cNvPr id="35" name="Picture 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46" y="3377899"/>
            <a:ext cx="574149" cy="574149"/>
          </a:xfrm>
          <a:prstGeom prst="rect">
            <a:avLst/>
          </a:prstGeom>
        </p:spPr>
      </p:pic>
      <p:cxnSp>
        <p:nvCxnSpPr>
          <p:cNvPr id="37" name="Connecteur droit 36"/>
          <p:cNvCxnSpPr/>
          <p:nvPr/>
        </p:nvCxnSpPr>
        <p:spPr>
          <a:xfrm flipH="1">
            <a:off x="3786692" y="3952048"/>
            <a:ext cx="10756" cy="65119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102997" y="4178069"/>
            <a:ext cx="3297468" cy="6194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Interdum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Interdum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</a:p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Interdum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</a:p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Interdum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</a:p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POSIZIONE | SOCIETÀ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Interdum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</a:p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44656" y="4164592"/>
            <a:ext cx="32125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LAUREA – UNIVERSITÀ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LAUREA – UNIVERSITÀ</a:t>
            </a:r>
          </a:p>
          <a:p>
            <a:pPr algn="r"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algn="r" defTabSz="685800">
              <a:defRPr/>
            </a:pPr>
            <a:endParaRPr lang="fr-FR" sz="1100" dirty="0" smtClean="0"/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LAUREA – UNIVERSITÀ</a:t>
            </a:r>
          </a:p>
          <a:p>
            <a:pPr algn="r"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algn="r" defTabSz="685800">
              <a:defRPr/>
            </a:pPr>
            <a:endParaRPr lang="fr-FR" sz="1100" dirty="0"/>
          </a:p>
        </p:txBody>
      </p:sp>
      <p:pic>
        <p:nvPicPr>
          <p:cNvPr id="41" name="Picture 6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578" y="6448761"/>
            <a:ext cx="574149" cy="574149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1451370" y="6566558"/>
            <a:ext cx="13517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COMPETENZE</a:t>
            </a:r>
            <a:endParaRPr lang="fr-FR" sz="1600" dirty="0"/>
          </a:p>
        </p:txBody>
      </p:sp>
      <p:sp>
        <p:nvSpPr>
          <p:cNvPr id="43" name="TextBox 45"/>
          <p:cNvSpPr txBox="1"/>
          <p:nvPr/>
        </p:nvSpPr>
        <p:spPr>
          <a:xfrm>
            <a:off x="934647" y="7683071"/>
            <a:ext cx="1099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/>
              <a:t>Photoshop CS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PHP MySQL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Google AdWords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Ruby On Rails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Analytics Omniture</a:t>
            </a:r>
          </a:p>
          <a:p>
            <a:pPr algn="r"/>
            <a:endParaRPr lang="uk-UA" sz="900" dirty="0"/>
          </a:p>
        </p:txBody>
      </p:sp>
      <p:sp>
        <p:nvSpPr>
          <p:cNvPr id="44" name="Rectangle 43"/>
          <p:cNvSpPr/>
          <p:nvPr/>
        </p:nvSpPr>
        <p:spPr>
          <a:xfrm>
            <a:off x="2046701" y="7714729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48552" y="7714729"/>
            <a:ext cx="1077704" cy="1285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041677" y="8003268"/>
            <a:ext cx="1506976" cy="11016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036653" y="7998726"/>
            <a:ext cx="1188000" cy="1099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041677" y="8291807"/>
            <a:ext cx="1506976" cy="116805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036653" y="8292647"/>
            <a:ext cx="1296000" cy="1159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41677" y="8568242"/>
            <a:ext cx="1506976" cy="129159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036653" y="8571402"/>
            <a:ext cx="975600" cy="12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41677" y="8865337"/>
            <a:ext cx="1506976" cy="11798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36653" y="8865337"/>
            <a:ext cx="1420545" cy="1179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357143" y="3510440"/>
            <a:ext cx="13630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FORMAZIONE</a:t>
            </a:r>
            <a:endParaRPr lang="fr-FR" sz="1600" dirty="0"/>
          </a:p>
        </p:txBody>
      </p:sp>
      <p:sp>
        <p:nvSpPr>
          <p:cNvPr id="55" name="Rectangle 54"/>
          <p:cNvSpPr/>
          <p:nvPr/>
        </p:nvSpPr>
        <p:spPr>
          <a:xfrm>
            <a:off x="4840987" y="3510092"/>
            <a:ext cx="12136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ESPERIENZA</a:t>
            </a:r>
            <a:endParaRPr lang="fr-FR" sz="1600" dirty="0"/>
          </a:p>
        </p:txBody>
      </p:sp>
      <p:sp>
        <p:nvSpPr>
          <p:cNvPr id="56" name="Rectangle 55"/>
          <p:cNvSpPr/>
          <p:nvPr/>
        </p:nvSpPr>
        <p:spPr>
          <a:xfrm>
            <a:off x="2514139" y="9250314"/>
            <a:ext cx="8178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LINGUE</a:t>
            </a:r>
            <a:endParaRPr lang="fr-FR" sz="1600" dirty="0"/>
          </a:p>
        </p:txBody>
      </p:sp>
      <p:sp>
        <p:nvSpPr>
          <p:cNvPr id="57" name="TextBox 69"/>
          <p:cNvSpPr txBox="1"/>
          <p:nvPr/>
        </p:nvSpPr>
        <p:spPr>
          <a:xfrm>
            <a:off x="1137446" y="9725181"/>
            <a:ext cx="1674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Inglese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8" name="TextBox 72"/>
          <p:cNvSpPr txBox="1"/>
          <p:nvPr/>
        </p:nvSpPr>
        <p:spPr>
          <a:xfrm>
            <a:off x="1137446" y="9982370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Francese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9" name="TextBox 136"/>
          <p:cNvSpPr txBox="1"/>
          <p:nvPr/>
        </p:nvSpPr>
        <p:spPr>
          <a:xfrm>
            <a:off x="1137446" y="10233137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ea typeface="Roboto" pitchFamily="2" charset="0"/>
                <a:cs typeface="Lato" panose="020F0502020204030203" pitchFamily="34" charset="0"/>
              </a:rPr>
              <a:t>Tedesco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021716" y="9831575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ea typeface="Roboto" pitchFamily="2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21716" y="10081706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ea typeface="Roboto" pitchFamily="2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021716" y="10331837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ea typeface="Roboto" pitchFamily="2" charset="0"/>
            </a:endParaRPr>
          </a:p>
        </p:txBody>
      </p:sp>
      <p:sp>
        <p:nvSpPr>
          <p:cNvPr id="63" name="Losange 62"/>
          <p:cNvSpPr/>
          <p:nvPr/>
        </p:nvSpPr>
        <p:spPr>
          <a:xfrm>
            <a:off x="3004848" y="9725181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4" name="Losange 63"/>
          <p:cNvSpPr/>
          <p:nvPr/>
        </p:nvSpPr>
        <p:spPr>
          <a:xfrm>
            <a:off x="2607159" y="9975970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5" name="Losange 64"/>
          <p:cNvSpPr/>
          <p:nvPr/>
        </p:nvSpPr>
        <p:spPr>
          <a:xfrm>
            <a:off x="3305494" y="10226075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171135" y="7188102"/>
            <a:ext cx="11147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SOFTWARE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644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371</Words>
  <Application>Microsoft Office PowerPoint</Application>
  <PresentationFormat>Personalizado</PresentationFormat>
  <Paragraphs>59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2017-11-15T14:17:37Z</dcterms:created>
  <dcterms:modified xsi:type="dcterms:W3CDTF">2019-01-23T13:37:23Z</dcterms:modified>
</cp:coreProperties>
</file>