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0"/>
    <p:restoredTop sz="94586"/>
  </p:normalViewPr>
  <p:slideViewPr>
    <p:cSldViewPr snapToGrid="0" snapToObjects="1">
      <p:cViewPr>
        <p:scale>
          <a:sx n="118" d="100"/>
          <a:sy n="118" d="100"/>
        </p:scale>
        <p:origin x="924" y="-4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66439"/>
              </p:ext>
            </p:extLst>
          </p:nvPr>
        </p:nvGraphicFramePr>
        <p:xfrm>
          <a:off x="271893" y="1605260"/>
          <a:ext cx="343650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ESPERIENZA</a:t>
                      </a:r>
                      <a:endParaRPr lang="fr-FR" sz="18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Società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Società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Società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Società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752812"/>
              </p:ext>
            </p:extLst>
          </p:nvPr>
        </p:nvGraphicFramePr>
        <p:xfrm>
          <a:off x="4137435" y="1605260"/>
          <a:ext cx="250466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666"/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endParaRPr lang="fr-FR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86770"/>
              </p:ext>
            </p:extLst>
          </p:nvPr>
        </p:nvGraphicFramePr>
        <p:xfrm>
          <a:off x="4253340" y="6321823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CONTATTI</a:t>
                      </a:r>
                      <a:endParaRPr lang="fr-FR" sz="1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Indirizzo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Cellulare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r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30565" y="8515949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5614" y="8642951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76246" y="8407089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67824" y="8623124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67824" y="8884383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68038" y="9145642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68637" y="8529981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Inglese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68637" y="8789101"/>
            <a:ext cx="739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Francese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63102" y="9048906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Cinese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94365"/>
              </p:ext>
            </p:extLst>
          </p:nvPr>
        </p:nvGraphicFramePr>
        <p:xfrm>
          <a:off x="4253340" y="7883706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/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LINGUE</a:t>
                      </a:r>
                      <a:endParaRPr lang="fr-FR" sz="18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31912"/>
              </p:ext>
            </p:extLst>
          </p:nvPr>
        </p:nvGraphicFramePr>
        <p:xfrm>
          <a:off x="271893" y="6792404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COMPETENZE</a:t>
                      </a:r>
                      <a:endParaRPr lang="fr-FR" sz="18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AMMINISTRAZIONE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GESTIONE DEL PROGETTO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CONTABILITÀ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GESTIONE DEL CAMBIAMENTO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55983"/>
              </p:ext>
            </p:extLst>
          </p:nvPr>
        </p:nvGraphicFramePr>
        <p:xfrm>
          <a:off x="285966" y="8273443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PERSONALITÀ</a:t>
                      </a:r>
                      <a:endParaRPr lang="fr-FR" sz="18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LEADERSHIP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ORGANIZZATO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309406" y="7217995"/>
            <a:ext cx="1321487" cy="139544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309406" y="7440187"/>
            <a:ext cx="1321487" cy="134552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309406" y="7674768"/>
            <a:ext cx="1321487" cy="124219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309406" y="7909349"/>
            <a:ext cx="1321487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309406" y="7217995"/>
            <a:ext cx="1138837" cy="139544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309405" y="7440187"/>
            <a:ext cx="963697" cy="134552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309405" y="7674520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309405" y="7909349"/>
            <a:ext cx="843620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159513" y="8668481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159513" y="8890673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159513" y="9136960"/>
            <a:ext cx="1439226" cy="11276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159513" y="9359835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150492" y="8668481"/>
            <a:ext cx="1333471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140622" y="8890673"/>
            <a:ext cx="94010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144908" y="9125006"/>
            <a:ext cx="1110963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156012" y="9359835"/>
            <a:ext cx="92471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05"/>
          <a:stretch/>
        </p:blipFill>
        <p:spPr>
          <a:xfrm>
            <a:off x="400744" y="68736"/>
            <a:ext cx="1463556" cy="1466564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6" name="ZoneTexte 95"/>
          <p:cNvSpPr txBox="1"/>
          <p:nvPr/>
        </p:nvSpPr>
        <p:spPr>
          <a:xfrm>
            <a:off x="2264582" y="289942"/>
            <a:ext cx="370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MONTESSUR</a:t>
            </a:r>
            <a:endParaRPr lang="fr-FR" sz="36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037515" y="838467"/>
            <a:ext cx="222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 smtClean="0"/>
              <a:t>posizione</a:t>
            </a:r>
            <a:endParaRPr lang="fr-FR" dirty="0"/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197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2016-07-28T13:32:31Z</dcterms:created>
  <dcterms:modified xsi:type="dcterms:W3CDTF">2019-01-15T21:35:57Z</dcterms:modified>
</cp:coreProperties>
</file>