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2"/>
    <a:srgbClr val="58585A"/>
    <a:srgbClr val="E7E7EA"/>
    <a:srgbClr val="FFCC09"/>
    <a:srgbClr val="FEF300"/>
    <a:srgbClr val="7E7F82"/>
    <a:srgbClr val="2E3A40"/>
    <a:srgbClr val="FCD800"/>
    <a:srgbClr val="5898B8"/>
    <a:srgbClr val="B1BE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00"/>
    <p:restoredTop sz="94586"/>
  </p:normalViewPr>
  <p:slideViewPr>
    <p:cSldViewPr snapToGrid="0" snapToObjects="1">
      <p:cViewPr>
        <p:scale>
          <a:sx n="93" d="100"/>
          <a:sy n="93" d="100"/>
        </p:scale>
        <p:origin x="1464" y="-3150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FF9852-8A9D-FA43-9BC6-1FE6D867865C}" type="datetimeFigureOut">
              <a:t>15/01/2019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8FC55-56A1-8E40-9B86-97BA77CFC2EF}" type="slidenum"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745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8FC55-56A1-8E40-9B86-97BA77CFC2EF}" type="slidenum"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987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8178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1079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4268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82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584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2134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4897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4726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8184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2155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615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0904D-930F-FD46-A326-BF7152BF9E0A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6098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Rectangle 90"/>
          <p:cNvSpPr/>
          <p:nvPr/>
        </p:nvSpPr>
        <p:spPr>
          <a:xfrm>
            <a:off x="2108200" y="2650244"/>
            <a:ext cx="965200" cy="8031726"/>
          </a:xfrm>
          <a:prstGeom prst="rect">
            <a:avLst/>
          </a:prstGeom>
          <a:solidFill>
            <a:srgbClr val="E7E7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-12700" y="9287933"/>
            <a:ext cx="2120900" cy="139919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-12700" y="2650244"/>
            <a:ext cx="2120900" cy="6637689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-12700" y="451369"/>
            <a:ext cx="7575550" cy="211551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019299" y="451369"/>
            <a:ext cx="36025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Brice ALLONDE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019300" y="870469"/>
            <a:ext cx="28321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TITOLO DELLA POSIZIONE</a:t>
            </a:r>
            <a:endParaRPr lang="en-US" sz="1600" dirty="0">
              <a:solidFill>
                <a:schemeClr val="bg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120900" y="1221723"/>
            <a:ext cx="5067300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2019300" y="1310410"/>
            <a:ext cx="205740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b="1" dirty="0" err="1" smtClean="0">
                <a:solidFill>
                  <a:schemeClr val="bg1"/>
                </a:solidFill>
              </a:rPr>
              <a:t>Profilo</a:t>
            </a:r>
            <a:endParaRPr lang="en-US" sz="1900" b="1" dirty="0">
              <a:solidFill>
                <a:schemeClr val="bg1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019300" y="1654524"/>
            <a:ext cx="5168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Lorem </a:t>
            </a:r>
            <a:r>
              <a:rPr lang="fr-FR" sz="1200" dirty="0" err="1">
                <a:solidFill>
                  <a:schemeClr val="bg1"/>
                </a:solidFill>
                <a:latin typeface="Myriad Pro Cond" pitchFamily="34" charset="0"/>
              </a:rPr>
              <a:t>ipsum</a:t>
            </a: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Myriad Pro Cond" pitchFamily="34" charset="0"/>
              </a:rPr>
              <a:t>dolor</a:t>
            </a: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Myriad Pro Cond" pitchFamily="34" charset="0"/>
              </a:rPr>
              <a:t>sit</a:t>
            </a: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Myriad Pro Cond" pitchFamily="34" charset="0"/>
              </a:rPr>
              <a:t>amet</a:t>
            </a: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, </a:t>
            </a:r>
            <a:r>
              <a:rPr lang="fr-FR" sz="1200" dirty="0" err="1">
                <a:solidFill>
                  <a:schemeClr val="bg1"/>
                </a:solidFill>
                <a:latin typeface="Myriad Pro Cond" pitchFamily="34" charset="0"/>
              </a:rPr>
              <a:t>consectetur</a:t>
            </a: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Myriad Pro Cond" pitchFamily="34" charset="0"/>
              </a:rPr>
              <a:t>adipiscing</a:t>
            </a: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Myriad Pro Cond" pitchFamily="34" charset="0"/>
              </a:rPr>
              <a:t>elit</a:t>
            </a: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. </a:t>
            </a:r>
            <a:r>
              <a:rPr lang="fr-FR" sz="1200" dirty="0" err="1">
                <a:solidFill>
                  <a:schemeClr val="bg1"/>
                </a:solidFill>
                <a:latin typeface="Myriad Pro Cond" pitchFamily="34" charset="0"/>
              </a:rPr>
              <a:t>Morbi</a:t>
            </a: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 tristique </a:t>
            </a:r>
            <a:r>
              <a:rPr lang="fr-FR" sz="1200" dirty="0" err="1">
                <a:solidFill>
                  <a:schemeClr val="bg1"/>
                </a:solidFill>
                <a:latin typeface="Myriad Pro Cond" pitchFamily="34" charset="0"/>
              </a:rPr>
              <a:t>sapien</a:t>
            </a: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 nec </a:t>
            </a:r>
            <a:r>
              <a:rPr lang="fr-FR" sz="1200" dirty="0" err="1">
                <a:solidFill>
                  <a:schemeClr val="bg1"/>
                </a:solidFill>
                <a:latin typeface="Myriad Pro Cond" pitchFamily="34" charset="0"/>
              </a:rPr>
              <a:t>nulla</a:t>
            </a: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Myriad Pro Cond" pitchFamily="34" charset="0"/>
              </a:rPr>
              <a:t>rutrum</a:t>
            </a: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Myriad Pro Cond" pitchFamily="34" charset="0"/>
              </a:rPr>
              <a:t>imperdiet</a:t>
            </a: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. </a:t>
            </a:r>
            <a:r>
              <a:rPr lang="fr-FR" sz="1200" dirty="0" err="1">
                <a:solidFill>
                  <a:schemeClr val="bg1"/>
                </a:solidFill>
                <a:latin typeface="Myriad Pro Cond" pitchFamily="34" charset="0"/>
              </a:rPr>
              <a:t>Nullam</a:t>
            </a: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Myriad Pro Cond" pitchFamily="34" charset="0"/>
              </a:rPr>
              <a:t>faucibus</a:t>
            </a: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Myriad Pro Cond" pitchFamily="34" charset="0"/>
              </a:rPr>
              <a:t>augue</a:t>
            </a: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 id </a:t>
            </a:r>
            <a:r>
              <a:rPr lang="fr-FR" sz="1200" dirty="0" err="1">
                <a:solidFill>
                  <a:schemeClr val="bg1"/>
                </a:solidFill>
                <a:latin typeface="Myriad Pro Cond" pitchFamily="34" charset="0"/>
              </a:rPr>
              <a:t>velit</a:t>
            </a: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Myriad Pro Cond" pitchFamily="34" charset="0"/>
              </a:rPr>
              <a:t>luctus</a:t>
            </a: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Myriad Pro Cond" pitchFamily="34" charset="0"/>
              </a:rPr>
              <a:t>maximus</a:t>
            </a: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. Interdum et </a:t>
            </a:r>
            <a:r>
              <a:rPr lang="fr-FR" sz="1200" dirty="0" err="1">
                <a:solidFill>
                  <a:schemeClr val="bg1"/>
                </a:solidFill>
                <a:latin typeface="Myriad Pro Cond" pitchFamily="34" charset="0"/>
              </a:rPr>
              <a:t>malesuada</a:t>
            </a: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Myriad Pro Cond" pitchFamily="34" charset="0"/>
              </a:rPr>
              <a:t>fames</a:t>
            </a: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Myriad Pro Cond" pitchFamily="34" charset="0"/>
              </a:rPr>
              <a:t>ac</a:t>
            </a: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 ante </a:t>
            </a:r>
            <a:r>
              <a:rPr lang="fr-FR" sz="1200" dirty="0" err="1">
                <a:solidFill>
                  <a:schemeClr val="bg1"/>
                </a:solidFill>
                <a:latin typeface="Myriad Pro Cond" pitchFamily="34" charset="0"/>
              </a:rPr>
              <a:t>ipsum</a:t>
            </a: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Myriad Pro Cond" pitchFamily="34" charset="0"/>
              </a:rPr>
              <a:t>primis</a:t>
            </a: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 in </a:t>
            </a:r>
            <a:r>
              <a:rPr lang="fr-FR" sz="1200" dirty="0" err="1">
                <a:solidFill>
                  <a:schemeClr val="bg1"/>
                </a:solidFill>
                <a:latin typeface="Myriad Pro Cond" pitchFamily="34" charset="0"/>
              </a:rPr>
              <a:t>faucibus</a:t>
            </a: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. </a:t>
            </a:r>
            <a:r>
              <a:rPr lang="fr-FR" sz="1200" dirty="0" err="1">
                <a:solidFill>
                  <a:schemeClr val="bg1"/>
                </a:solidFill>
                <a:latin typeface="Myriad Pro Cond" pitchFamily="34" charset="0"/>
              </a:rPr>
              <a:t>Etiam</a:t>
            </a: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 bibendum, ante nec </a:t>
            </a:r>
            <a:r>
              <a:rPr lang="fr-FR" sz="1200" dirty="0" err="1">
                <a:solidFill>
                  <a:schemeClr val="bg1"/>
                </a:solidFill>
                <a:latin typeface="Myriad Pro Cond" pitchFamily="34" charset="0"/>
              </a:rPr>
              <a:t>luctus</a:t>
            </a: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Myriad Pro Cond" pitchFamily="34" charset="0"/>
              </a:rPr>
              <a:t>posuere</a:t>
            </a: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, </a:t>
            </a:r>
            <a:r>
              <a:rPr lang="fr-FR" sz="1200" dirty="0" err="1">
                <a:solidFill>
                  <a:schemeClr val="bg1"/>
                </a:solidFill>
                <a:latin typeface="Myriad Pro Cond" pitchFamily="34" charset="0"/>
              </a:rPr>
              <a:t>odio</a:t>
            </a: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Myriad Pro Cond" pitchFamily="34" charset="0"/>
              </a:rPr>
              <a:t>enim</a:t>
            </a: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 semper </a:t>
            </a:r>
            <a:r>
              <a:rPr lang="fr-FR" sz="1200" dirty="0" err="1" smtClean="0">
                <a:solidFill>
                  <a:schemeClr val="bg1"/>
                </a:solidFill>
                <a:latin typeface="Myriad Pro Cond" pitchFamily="34" charset="0"/>
              </a:rPr>
              <a:t>tortor</a:t>
            </a:r>
            <a:r>
              <a:rPr lang="fr-FR" sz="1200" dirty="0" smtClean="0">
                <a:solidFill>
                  <a:schemeClr val="bg1"/>
                </a:solidFill>
                <a:latin typeface="Myriad Pro Cond" pitchFamily="34" charset="0"/>
              </a:rPr>
              <a:t>.</a:t>
            </a:r>
            <a:endParaRPr lang="fr-FR" sz="1200" dirty="0">
              <a:solidFill>
                <a:schemeClr val="bg1"/>
              </a:solidFill>
              <a:latin typeface="Myriad Pro Cond" pitchFamily="34" charset="0"/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>
            <a:off x="-12700" y="2604516"/>
            <a:ext cx="7575550" cy="0"/>
          </a:xfrm>
          <a:prstGeom prst="line">
            <a:avLst/>
          </a:prstGeom>
          <a:ln w="76200">
            <a:solidFill>
              <a:schemeClr val="accent4">
                <a:lumMod val="20000"/>
                <a:lumOff val="8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-12700" y="3005640"/>
            <a:ext cx="1936750" cy="227043"/>
          </a:xfrm>
          <a:custGeom>
            <a:avLst/>
            <a:gdLst>
              <a:gd name="connsiteX0" fmla="*/ 0 w 1936750"/>
              <a:gd name="connsiteY0" fmla="*/ 0 h 227043"/>
              <a:gd name="connsiteX1" fmla="*/ 1936750 w 1936750"/>
              <a:gd name="connsiteY1" fmla="*/ 0 h 227043"/>
              <a:gd name="connsiteX2" fmla="*/ 1936750 w 1936750"/>
              <a:gd name="connsiteY2" fmla="*/ 227043 h 227043"/>
              <a:gd name="connsiteX3" fmla="*/ 0 w 1936750"/>
              <a:gd name="connsiteY3" fmla="*/ 227043 h 227043"/>
              <a:gd name="connsiteX4" fmla="*/ 0 w 1936750"/>
              <a:gd name="connsiteY4" fmla="*/ 0 h 227043"/>
              <a:gd name="connsiteX0" fmla="*/ 0 w 1936750"/>
              <a:gd name="connsiteY0" fmla="*/ 0 h 227043"/>
              <a:gd name="connsiteX1" fmla="*/ 1936750 w 1936750"/>
              <a:gd name="connsiteY1" fmla="*/ 0 h 227043"/>
              <a:gd name="connsiteX2" fmla="*/ 1587500 w 1936750"/>
              <a:gd name="connsiteY2" fmla="*/ 138143 h 227043"/>
              <a:gd name="connsiteX3" fmla="*/ 0 w 1936750"/>
              <a:gd name="connsiteY3" fmla="*/ 227043 h 227043"/>
              <a:gd name="connsiteX4" fmla="*/ 0 w 1936750"/>
              <a:gd name="connsiteY4" fmla="*/ 0 h 227043"/>
              <a:gd name="connsiteX0" fmla="*/ 0 w 1936750"/>
              <a:gd name="connsiteY0" fmla="*/ 0 h 227043"/>
              <a:gd name="connsiteX1" fmla="*/ 1936750 w 1936750"/>
              <a:gd name="connsiteY1" fmla="*/ 0 h 227043"/>
              <a:gd name="connsiteX2" fmla="*/ 1511300 w 1936750"/>
              <a:gd name="connsiteY2" fmla="*/ 227043 h 227043"/>
              <a:gd name="connsiteX3" fmla="*/ 0 w 1936750"/>
              <a:gd name="connsiteY3" fmla="*/ 227043 h 227043"/>
              <a:gd name="connsiteX4" fmla="*/ 0 w 1936750"/>
              <a:gd name="connsiteY4" fmla="*/ 0 h 227043"/>
              <a:gd name="connsiteX0" fmla="*/ 0 w 1936750"/>
              <a:gd name="connsiteY0" fmla="*/ 0 h 227043"/>
              <a:gd name="connsiteX1" fmla="*/ 1936750 w 1936750"/>
              <a:gd name="connsiteY1" fmla="*/ 0 h 227043"/>
              <a:gd name="connsiteX2" fmla="*/ 1771650 w 1936750"/>
              <a:gd name="connsiteY2" fmla="*/ 227043 h 227043"/>
              <a:gd name="connsiteX3" fmla="*/ 0 w 1936750"/>
              <a:gd name="connsiteY3" fmla="*/ 227043 h 227043"/>
              <a:gd name="connsiteX4" fmla="*/ 0 w 1936750"/>
              <a:gd name="connsiteY4" fmla="*/ 0 h 227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6750" h="227043">
                <a:moveTo>
                  <a:pt x="0" y="0"/>
                </a:moveTo>
                <a:lnTo>
                  <a:pt x="1936750" y="0"/>
                </a:lnTo>
                <a:lnTo>
                  <a:pt x="1771650" y="227043"/>
                </a:lnTo>
                <a:lnTo>
                  <a:pt x="0" y="22704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711200"/>
            <a:r>
              <a:rPr lang="en-US" sz="1400" b="1" dirty="0" err="1" smtClean="0"/>
              <a:t>Competenze</a:t>
            </a:r>
            <a:endParaRPr lang="en-US" sz="1400" b="1" dirty="0"/>
          </a:p>
        </p:txBody>
      </p:sp>
      <p:sp>
        <p:nvSpPr>
          <p:cNvPr id="10" name="Oval 9"/>
          <p:cNvSpPr/>
          <p:nvPr/>
        </p:nvSpPr>
        <p:spPr>
          <a:xfrm>
            <a:off x="156210" y="2874195"/>
            <a:ext cx="491490" cy="491490"/>
          </a:xfrm>
          <a:prstGeom prst="ellipse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8"/>
          <p:cNvSpPr/>
          <p:nvPr/>
        </p:nvSpPr>
        <p:spPr>
          <a:xfrm>
            <a:off x="-12700" y="7001123"/>
            <a:ext cx="1936750" cy="227043"/>
          </a:xfrm>
          <a:custGeom>
            <a:avLst/>
            <a:gdLst>
              <a:gd name="connsiteX0" fmla="*/ 0 w 1936750"/>
              <a:gd name="connsiteY0" fmla="*/ 0 h 227043"/>
              <a:gd name="connsiteX1" fmla="*/ 1936750 w 1936750"/>
              <a:gd name="connsiteY1" fmla="*/ 0 h 227043"/>
              <a:gd name="connsiteX2" fmla="*/ 1936750 w 1936750"/>
              <a:gd name="connsiteY2" fmla="*/ 227043 h 227043"/>
              <a:gd name="connsiteX3" fmla="*/ 0 w 1936750"/>
              <a:gd name="connsiteY3" fmla="*/ 227043 h 227043"/>
              <a:gd name="connsiteX4" fmla="*/ 0 w 1936750"/>
              <a:gd name="connsiteY4" fmla="*/ 0 h 227043"/>
              <a:gd name="connsiteX0" fmla="*/ 0 w 1936750"/>
              <a:gd name="connsiteY0" fmla="*/ 0 h 227043"/>
              <a:gd name="connsiteX1" fmla="*/ 1936750 w 1936750"/>
              <a:gd name="connsiteY1" fmla="*/ 0 h 227043"/>
              <a:gd name="connsiteX2" fmla="*/ 1587500 w 1936750"/>
              <a:gd name="connsiteY2" fmla="*/ 138143 h 227043"/>
              <a:gd name="connsiteX3" fmla="*/ 0 w 1936750"/>
              <a:gd name="connsiteY3" fmla="*/ 227043 h 227043"/>
              <a:gd name="connsiteX4" fmla="*/ 0 w 1936750"/>
              <a:gd name="connsiteY4" fmla="*/ 0 h 227043"/>
              <a:gd name="connsiteX0" fmla="*/ 0 w 1936750"/>
              <a:gd name="connsiteY0" fmla="*/ 0 h 227043"/>
              <a:gd name="connsiteX1" fmla="*/ 1936750 w 1936750"/>
              <a:gd name="connsiteY1" fmla="*/ 0 h 227043"/>
              <a:gd name="connsiteX2" fmla="*/ 1511300 w 1936750"/>
              <a:gd name="connsiteY2" fmla="*/ 227043 h 227043"/>
              <a:gd name="connsiteX3" fmla="*/ 0 w 1936750"/>
              <a:gd name="connsiteY3" fmla="*/ 227043 h 227043"/>
              <a:gd name="connsiteX4" fmla="*/ 0 w 1936750"/>
              <a:gd name="connsiteY4" fmla="*/ 0 h 227043"/>
              <a:gd name="connsiteX0" fmla="*/ 0 w 1936750"/>
              <a:gd name="connsiteY0" fmla="*/ 0 h 227043"/>
              <a:gd name="connsiteX1" fmla="*/ 1936750 w 1936750"/>
              <a:gd name="connsiteY1" fmla="*/ 0 h 227043"/>
              <a:gd name="connsiteX2" fmla="*/ 1771650 w 1936750"/>
              <a:gd name="connsiteY2" fmla="*/ 227043 h 227043"/>
              <a:gd name="connsiteX3" fmla="*/ 0 w 1936750"/>
              <a:gd name="connsiteY3" fmla="*/ 227043 h 227043"/>
              <a:gd name="connsiteX4" fmla="*/ 0 w 1936750"/>
              <a:gd name="connsiteY4" fmla="*/ 0 h 227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6750" h="227043">
                <a:moveTo>
                  <a:pt x="0" y="0"/>
                </a:moveTo>
                <a:lnTo>
                  <a:pt x="1936750" y="0"/>
                </a:lnTo>
                <a:lnTo>
                  <a:pt x="1771650" y="227043"/>
                </a:lnTo>
                <a:lnTo>
                  <a:pt x="0" y="22704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711200"/>
            <a:r>
              <a:rPr lang="en-US" sz="1400" b="1" dirty="0" err="1" smtClean="0"/>
              <a:t>Lingue</a:t>
            </a:r>
            <a:endParaRPr lang="en-US" sz="1400" b="1" dirty="0"/>
          </a:p>
        </p:txBody>
      </p:sp>
      <p:sp>
        <p:nvSpPr>
          <p:cNvPr id="63" name="Oval 62"/>
          <p:cNvSpPr/>
          <p:nvPr/>
        </p:nvSpPr>
        <p:spPr>
          <a:xfrm>
            <a:off x="156210" y="6869678"/>
            <a:ext cx="491490" cy="491490"/>
          </a:xfrm>
          <a:prstGeom prst="ellipse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4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6796246"/>
              </p:ext>
            </p:extLst>
          </p:nvPr>
        </p:nvGraphicFramePr>
        <p:xfrm>
          <a:off x="111760" y="3375811"/>
          <a:ext cx="2329082" cy="2898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9082"/>
              </a:tblGrid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Creatività</a:t>
                      </a:r>
                      <a:endParaRPr lang="fr-FR" sz="1400" b="0" i="0" noProof="0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Linux</a:t>
                      </a:r>
                      <a:r>
                        <a:rPr lang="fr-FR" sz="1400" b="0" i="0" baseline="0" noProof="0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- Windows</a:t>
                      </a:r>
                      <a:endParaRPr lang="fr-FR" sz="1400" b="0" i="0" noProof="0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Microsoft Office</a:t>
                      </a:r>
                    </a:p>
                  </a:txBody>
                  <a:tcPr anchor="ctr"/>
                </a:tc>
              </a:tr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Google </a:t>
                      </a:r>
                      <a:r>
                        <a:rPr lang="fr-FR" sz="1400" b="0" i="0" noProof="0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AdWords</a:t>
                      </a:r>
                      <a:endParaRPr lang="fr-FR" sz="1400" b="0" i="0" noProof="0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Internet</a:t>
                      </a:r>
                    </a:p>
                  </a:txBody>
                  <a:tcPr anchor="ctr"/>
                </a:tc>
              </a:tr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Vendite</a:t>
                      </a:r>
                      <a:endParaRPr lang="fr-FR" sz="1400" b="0" i="0" noProof="0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Marketing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5" name="Rectangle 64"/>
          <p:cNvSpPr/>
          <p:nvPr/>
        </p:nvSpPr>
        <p:spPr>
          <a:xfrm>
            <a:off x="207010" y="3774712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207009" y="3773991"/>
            <a:ext cx="1593216" cy="868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207010" y="4174762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207009" y="4174040"/>
            <a:ext cx="1209041" cy="869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207010" y="4587512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207009" y="4586790"/>
            <a:ext cx="1593216" cy="869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207010" y="4993912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207009" y="4993190"/>
            <a:ext cx="1372991" cy="869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207010" y="5406662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207009" y="5405940"/>
            <a:ext cx="1101091" cy="869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207010" y="5813062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207009" y="5812340"/>
            <a:ext cx="1209041" cy="869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207010" y="6219462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207009" y="6218740"/>
            <a:ext cx="1501141" cy="869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9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9275074"/>
              </p:ext>
            </p:extLst>
          </p:nvPr>
        </p:nvGraphicFramePr>
        <p:xfrm>
          <a:off x="111760" y="7376311"/>
          <a:ext cx="2329082" cy="124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9082"/>
              </a:tblGrid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Inglese</a:t>
                      </a:r>
                      <a:endParaRPr lang="fr-FR" sz="1400" b="0" i="0" noProof="0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Francese</a:t>
                      </a:r>
                      <a:endParaRPr lang="fr-FR" sz="1400" b="0" i="0" noProof="0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Cinese</a:t>
                      </a:r>
                      <a:endParaRPr lang="fr-FR" sz="1400" b="0" i="0" noProof="0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0" name="Rectangle 79"/>
          <p:cNvSpPr/>
          <p:nvPr/>
        </p:nvSpPr>
        <p:spPr>
          <a:xfrm>
            <a:off x="207010" y="7762512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207009" y="7761790"/>
            <a:ext cx="1372991" cy="869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207010" y="8175262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207009" y="8174540"/>
            <a:ext cx="1101091" cy="869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207010" y="8581662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207009" y="8580940"/>
            <a:ext cx="1209041" cy="869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8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5588003"/>
              </p:ext>
            </p:extLst>
          </p:nvPr>
        </p:nvGraphicFramePr>
        <p:xfrm>
          <a:off x="60960" y="9597688"/>
          <a:ext cx="1958340" cy="973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58340"/>
              </a:tblGrid>
              <a:tr h="273600">
                <a:tc>
                  <a:txBody>
                    <a:bodyPr/>
                    <a:lstStyle/>
                    <a:p>
                      <a:pPr marL="7938" indent="0" algn="ctr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100" b="1" i="0" noProof="0" dirty="0" smtClean="0">
                          <a:solidFill>
                            <a:srgbClr val="58585A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000 111 333</a:t>
                      </a:r>
                      <a:endParaRPr lang="fr-FR" sz="1100" b="1" i="0" noProof="0" dirty="0">
                        <a:solidFill>
                          <a:srgbClr val="58585A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273600">
                <a:tc>
                  <a:txBody>
                    <a:bodyPr/>
                    <a:lstStyle/>
                    <a:p>
                      <a:pPr marL="7938" indent="0" algn="ctr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100" b="1" i="0" noProof="0" dirty="0" smtClean="0">
                          <a:solidFill>
                            <a:srgbClr val="58585A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name@mail.com</a:t>
                      </a:r>
                      <a:endParaRPr lang="fr-FR" sz="1100" b="1" i="0" noProof="0" dirty="0">
                        <a:solidFill>
                          <a:srgbClr val="58585A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273600">
                <a:tc>
                  <a:txBody>
                    <a:bodyPr/>
                    <a:lstStyle/>
                    <a:p>
                      <a:pPr marL="7938" indent="0" algn="ctr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100" b="1" i="0" noProof="0" dirty="0" smtClean="0">
                          <a:solidFill>
                            <a:srgbClr val="58585A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12 Street Name</a:t>
                      </a:r>
                    </a:p>
                    <a:p>
                      <a:pPr marL="7938" indent="0" algn="ctr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100" b="1" i="0" noProof="0" dirty="0" smtClean="0">
                          <a:solidFill>
                            <a:srgbClr val="58585A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Roma</a:t>
                      </a:r>
                      <a:endParaRPr lang="fr-FR" sz="1100" b="1" i="0" noProof="0" dirty="0">
                        <a:solidFill>
                          <a:srgbClr val="58585A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92" name="Straight Connector 91"/>
          <p:cNvCxnSpPr/>
          <p:nvPr/>
        </p:nvCxnSpPr>
        <p:spPr>
          <a:xfrm>
            <a:off x="3052233" y="7554463"/>
            <a:ext cx="4114800" cy="0"/>
          </a:xfrm>
          <a:prstGeom prst="line">
            <a:avLst/>
          </a:prstGeom>
          <a:ln w="38100">
            <a:solidFill>
              <a:srgbClr val="E7E7E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7" name="Oval 96"/>
          <p:cNvSpPr/>
          <p:nvPr/>
        </p:nvSpPr>
        <p:spPr>
          <a:xfrm>
            <a:off x="2436147" y="2852147"/>
            <a:ext cx="415986" cy="415986"/>
          </a:xfrm>
          <a:prstGeom prst="ellipse">
            <a:avLst/>
          </a:prstGeom>
          <a:solidFill>
            <a:srgbClr val="404042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2423447" y="7669824"/>
            <a:ext cx="415986" cy="415986"/>
          </a:xfrm>
          <a:prstGeom prst="ellipse">
            <a:avLst/>
          </a:prstGeom>
          <a:solidFill>
            <a:srgbClr val="404042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0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627611"/>
              </p:ext>
            </p:extLst>
          </p:nvPr>
        </p:nvGraphicFramePr>
        <p:xfrm>
          <a:off x="2228850" y="3364727"/>
          <a:ext cx="5027082" cy="405501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2283"/>
                <a:gridCol w="4114799"/>
              </a:tblGrid>
              <a:tr h="827129">
                <a:tc>
                  <a:txBody>
                    <a:bodyPr/>
                    <a:lstStyle/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rgbClr val="58585A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2010 - 2013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POSIZIONE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Società</a:t>
                      </a:r>
                      <a:endParaRPr lang="fr-FR" sz="1100" b="1" i="0" baseline="0" dirty="0" smtClean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Lorem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tristique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nec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42481">
                <a:tc>
                  <a:txBody>
                    <a:bodyPr/>
                    <a:lstStyle/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rgbClr val="58585A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2010 - 2013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POSIZIONE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Società</a:t>
                      </a:r>
                    </a:p>
                    <a:p>
                      <a:pPr algn="l"/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Lorem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tristique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nec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32207">
                <a:tc>
                  <a:txBody>
                    <a:bodyPr/>
                    <a:lstStyle/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smtClean="0">
                          <a:solidFill>
                            <a:srgbClr val="58585A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2010 - 2013</a:t>
                      </a:r>
                      <a:endParaRPr lang="fr-FR" sz="1100" b="1" i="0" dirty="0" smtClean="0">
                        <a:solidFill>
                          <a:srgbClr val="58585A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POSIZIONE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Società</a:t>
                      </a:r>
                    </a:p>
                    <a:p>
                      <a:pPr algn="l"/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Lorem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tristique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nec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11658">
                <a:tc>
                  <a:txBody>
                    <a:bodyPr/>
                    <a:lstStyle/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smtClean="0">
                          <a:solidFill>
                            <a:srgbClr val="58585A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2010 - 2013</a:t>
                      </a:r>
                      <a:endParaRPr lang="fr-FR" sz="1100" b="1" i="0" dirty="0" smtClean="0">
                        <a:solidFill>
                          <a:srgbClr val="58585A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POSIZIONE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Società</a:t>
                      </a:r>
                    </a:p>
                    <a:p>
                      <a:pPr algn="l"/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Lorem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tristique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nec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4722">
                <a:tc>
                  <a:txBody>
                    <a:bodyPr/>
                    <a:lstStyle/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rgbClr val="58585A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2010 - 2013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POSIZIONE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Società</a:t>
                      </a:r>
                    </a:p>
                    <a:p>
                      <a:pPr algn="l"/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Lorem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tristique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nec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01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0853558"/>
              </p:ext>
            </p:extLst>
          </p:nvPr>
        </p:nvGraphicFramePr>
        <p:xfrm>
          <a:off x="2216150" y="8172669"/>
          <a:ext cx="5027082" cy="24217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2283"/>
                <a:gridCol w="4114799"/>
              </a:tblGrid>
              <a:tr h="848041">
                <a:tc>
                  <a:txBody>
                    <a:bodyPr/>
                    <a:lstStyle/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rgbClr val="58585A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2010 - 2013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UNIVERSITÀ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Laurea</a:t>
                      </a:r>
                      <a:endParaRPr lang="fr-FR" sz="1100" b="1" i="0" baseline="0" dirty="0" smtClean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Lorem ipsum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sit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tristique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nec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32207">
                <a:tc>
                  <a:txBody>
                    <a:bodyPr/>
                    <a:lstStyle/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rgbClr val="58585A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2010 - 2013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UNIVERSITÀ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Laurea</a:t>
                      </a:r>
                      <a:endParaRPr lang="fr-FR" sz="1100" b="1" i="0" baseline="0" dirty="0" smtClean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Lorem 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ipsum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sit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tristique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nec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4722">
                <a:tc>
                  <a:txBody>
                    <a:bodyPr/>
                    <a:lstStyle/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rgbClr val="58585A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2010 - 2013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UNIVERSITÀ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Laurea</a:t>
                      </a:r>
                      <a:endParaRPr lang="fr-FR" sz="1100" b="1" i="0" baseline="0" dirty="0" smtClean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Lorem 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ipsum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sit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tristique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nec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02" name="TextBox 101"/>
          <p:cNvSpPr txBox="1"/>
          <p:nvPr/>
        </p:nvSpPr>
        <p:spPr>
          <a:xfrm>
            <a:off x="3119437" y="2885676"/>
            <a:ext cx="282892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err="1" smtClean="0">
                <a:solidFill>
                  <a:srgbClr val="404042"/>
                </a:solidFill>
              </a:rPr>
              <a:t>Esperienza</a:t>
            </a:r>
            <a:endParaRPr lang="en-US" sz="1500" b="1" dirty="0">
              <a:solidFill>
                <a:srgbClr val="404042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3106737" y="7710324"/>
            <a:ext cx="282892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err="1" smtClean="0">
                <a:solidFill>
                  <a:srgbClr val="404042"/>
                </a:solidFill>
              </a:rPr>
              <a:t>Formazione</a:t>
            </a:r>
            <a:endParaRPr lang="en-US" sz="1500" b="1" dirty="0">
              <a:solidFill>
                <a:srgbClr val="404042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109" y="2965641"/>
            <a:ext cx="317492" cy="317492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577" y="6952977"/>
            <a:ext cx="317492" cy="317492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8625" y="2948607"/>
            <a:ext cx="212286" cy="212286"/>
          </a:xfrm>
          <a:prstGeom prst="rect">
            <a:avLst/>
          </a:prstGeom>
        </p:spPr>
      </p:pic>
      <p:pic>
        <p:nvPicPr>
          <p:cNvPr id="225" name="Picture 22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9988" y="7744665"/>
            <a:ext cx="269724" cy="269724"/>
          </a:xfrm>
          <a:prstGeom prst="rect">
            <a:avLst/>
          </a:prstGeom>
        </p:spPr>
      </p:pic>
      <p:sp>
        <p:nvSpPr>
          <p:cNvPr id="2" name="Rectangle à coins arrondis 1"/>
          <p:cNvSpPr/>
          <p:nvPr/>
        </p:nvSpPr>
        <p:spPr>
          <a:xfrm>
            <a:off x="400855" y="9118600"/>
            <a:ext cx="1307295" cy="296333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580090" y="9089136"/>
            <a:ext cx="9441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938" indent="0" algn="ctr">
              <a:lnSpc>
                <a:spcPct val="100000"/>
              </a:lnSpc>
              <a:buFont typeface="Courier New" charset="0"/>
              <a:buNone/>
              <a:tabLst/>
            </a:pPr>
            <a:r>
              <a:rPr lang="fr-FR" dirty="0" err="1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Contatti</a:t>
            </a:r>
            <a:endParaRPr lang="fr-FR" dirty="0">
              <a:solidFill>
                <a:schemeClr val="bg1"/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12700" y="0"/>
            <a:ext cx="7575550" cy="44281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6" name="Image 7"/>
          <p:cNvPicPr>
            <a:picLocks noChangeAspect="1"/>
          </p:cNvPicPr>
          <p:nvPr/>
        </p:nvPicPr>
        <p:blipFill rotWithShape="1">
          <a:blip r:embed="rId7"/>
          <a:srcRect l="43073" b="14177"/>
          <a:stretch/>
        </p:blipFill>
        <p:spPr>
          <a:xfrm>
            <a:off x="78315" y="250490"/>
            <a:ext cx="1792680" cy="1803887"/>
          </a:xfrm>
          <a:prstGeom prst="ellipse">
            <a:avLst/>
          </a:prstGeom>
          <a:ln w="38100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75693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Révolution.thmx</Template>
  <TotalTime>802</TotalTime>
  <Words>268</Words>
  <Application>Microsoft Office PowerPoint</Application>
  <PresentationFormat>Personalizado</PresentationFormat>
  <Paragraphs>56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Courier New</vt:lpstr>
      <vt:lpstr>Myriad Pro Cond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93</cp:revision>
  <dcterms:created xsi:type="dcterms:W3CDTF">2014-12-03T08:33:54Z</dcterms:created>
  <dcterms:modified xsi:type="dcterms:W3CDTF">2019-01-15T21:27:43Z</dcterms:modified>
</cp:coreProperties>
</file>