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79418"/>
              </p:ext>
            </p:extLst>
          </p:nvPr>
        </p:nvGraphicFramePr>
        <p:xfrm>
          <a:off x="327258" y="1884622"/>
          <a:ext cx="6914790" cy="84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Profilo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Competenze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Lingue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7257" y="376517"/>
            <a:ext cx="37696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Philibert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ROUSSIGNOL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it-IT" sz="1200" dirty="0">
                <a:latin typeface="Arial" charset="0"/>
                <a:ea typeface="Arial" charset="0"/>
                <a:cs typeface="Arial" charset="0"/>
              </a:rPr>
              <a:t>12 Street Name, </a:t>
            </a:r>
          </a:p>
          <a:p>
            <a:r>
              <a:rPr lang="it-IT" sz="1200" dirty="0">
                <a:latin typeface="Arial" charset="0"/>
                <a:ea typeface="Arial" charset="0"/>
                <a:cs typeface="Arial" charset="0"/>
              </a:rPr>
              <a:t>Roma</a:t>
            </a:r>
          </a:p>
          <a:p>
            <a:r>
              <a:rPr lang="it-IT" sz="1200" dirty="0">
                <a:latin typeface="Arial" charset="0"/>
                <a:ea typeface="Arial" charset="0"/>
                <a:cs typeface="Arial" charset="0"/>
              </a:rPr>
              <a:t>Telefono: 000 111 333</a:t>
            </a:r>
          </a:p>
          <a:p>
            <a:r>
              <a:rPr lang="it-IT" sz="1200" dirty="0">
                <a:latin typeface="Arial" charset="0"/>
                <a:ea typeface="Arial" charset="0"/>
                <a:cs typeface="Arial" charset="0"/>
              </a:rPr>
              <a:t>Email: name@mail.com</a:t>
            </a: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081" y="298993"/>
            <a:ext cx="1105535" cy="11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234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2016-02-02T19:34:59Z</dcterms:created>
  <dcterms:modified xsi:type="dcterms:W3CDTF">2018-12-17T13:49:15Z</dcterms:modified>
</cp:coreProperties>
</file>