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194"/>
    <a:srgbClr val="3C4964"/>
    <a:srgbClr val="FAB756"/>
    <a:srgbClr val="475572"/>
    <a:srgbClr val="E6E7EA"/>
    <a:srgbClr val="8FD4CE"/>
    <a:srgbClr val="F9B656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52"/>
  </p:normalViewPr>
  <p:slideViewPr>
    <p:cSldViewPr snapToGrid="0" snapToObjects="1">
      <p:cViewPr>
        <p:scale>
          <a:sx n="93" d="100"/>
          <a:sy n="93" d="100"/>
        </p:scale>
        <p:origin x="1188" y="-310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15/01/2019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9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" y="9285"/>
            <a:ext cx="7562850" cy="10688638"/>
          </a:xfrm>
          <a:prstGeom prst="rect">
            <a:avLst/>
          </a:prstGeom>
          <a:solidFill>
            <a:srgbClr val="3C49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4401657" y="529740"/>
            <a:ext cx="2630632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787979" y="874136"/>
            <a:ext cx="1884714" cy="1896496"/>
          </a:xfrm>
          <a:prstGeom prst="ellipse">
            <a:avLst/>
          </a:prstGeom>
          <a:ln w="38100">
            <a:noFill/>
          </a:ln>
        </p:spPr>
      </p:pic>
      <p:sp>
        <p:nvSpPr>
          <p:cNvPr id="65" name="ZoneTexte 9"/>
          <p:cNvSpPr txBox="1"/>
          <p:nvPr/>
        </p:nvSpPr>
        <p:spPr>
          <a:xfrm>
            <a:off x="4401656" y="3091893"/>
            <a:ext cx="2617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Christophe DELOITE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ZoneTexte 9"/>
          <p:cNvSpPr txBox="1"/>
          <p:nvPr/>
        </p:nvSpPr>
        <p:spPr>
          <a:xfrm>
            <a:off x="4572949" y="3411833"/>
            <a:ext cx="2314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Arial" charset="0"/>
                <a:ea typeface="Arial" charset="0"/>
                <a:cs typeface="Arial" charset="0"/>
              </a:rPr>
              <a:t>TITOLO DELLA POSIZIONE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7" name="Straight Connector 7"/>
          <p:cNvCxnSpPr/>
          <p:nvPr/>
        </p:nvCxnSpPr>
        <p:spPr>
          <a:xfrm>
            <a:off x="4751403" y="3858768"/>
            <a:ext cx="198850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8" name="ZoneTexte 9"/>
          <p:cNvSpPr txBox="1"/>
          <p:nvPr/>
        </p:nvSpPr>
        <p:spPr>
          <a:xfrm>
            <a:off x="4572949" y="4470311"/>
            <a:ext cx="2314774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INDIRIZZO: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12 Street Name </a:t>
            </a:r>
          </a:p>
          <a:p>
            <a:pPr algn="ctr">
              <a:lnSpc>
                <a:spcPct val="140000"/>
              </a:lnSpc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Roma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TELEFONO</a:t>
            </a: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name@mail.com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TWITTER: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twitter.com/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deloite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>
          <a:xfrm rot="5400000">
            <a:off x="6382139" y="4661913"/>
            <a:ext cx="146064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Contatti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6186819" y="8750511"/>
            <a:ext cx="1802892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Competenze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6211469" y="6578136"/>
            <a:ext cx="179897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Lingue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84880"/>
              </p:ext>
            </p:extLst>
          </p:nvPr>
        </p:nvGraphicFramePr>
        <p:xfrm>
          <a:off x="4516193" y="6067271"/>
          <a:ext cx="2329082" cy="1351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FRANCESE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INGLESE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CINESE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4" name="Rectangle 83"/>
          <p:cNvSpPr/>
          <p:nvPr/>
        </p:nvSpPr>
        <p:spPr>
          <a:xfrm>
            <a:off x="479116" y="529740"/>
            <a:ext cx="3600886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71"/>
          <p:cNvSpPr txBox="1"/>
          <p:nvPr/>
        </p:nvSpPr>
        <p:spPr>
          <a:xfrm>
            <a:off x="944868" y="902960"/>
            <a:ext cx="28041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Lorem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dolor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sit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amet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consectetur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adipiscing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elit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Morbi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tristique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sapien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nec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rutrum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imperdiet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augue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id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velit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maximus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endParaRPr lang="fr-FR" sz="9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defTabSz="685800">
              <a:defRPr/>
            </a:pPr>
            <a:endParaRPr lang="fr-FR" sz="900" i="1" dirty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defTabSz="685800">
              <a:defRPr/>
            </a:pP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Interdum et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malesuada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fames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ac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ante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primis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Etiam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bibendum, ante nec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posuere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odio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enim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semper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tortor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id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eleifend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mi ante vitae ex. </a:t>
            </a:r>
          </a:p>
        </p:txBody>
      </p:sp>
      <p:sp>
        <p:nvSpPr>
          <p:cNvPr id="86" name="Rectangle 85"/>
          <p:cNvSpPr/>
          <p:nvPr/>
        </p:nvSpPr>
        <p:spPr>
          <a:xfrm rot="16200000">
            <a:off x="-310811" y="1359522"/>
            <a:ext cx="1467902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Profilo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-566845" y="3343771"/>
            <a:ext cx="1979969" cy="531357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Formazione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-1304460" y="6312520"/>
            <a:ext cx="3455200" cy="531357"/>
          </a:xfrm>
          <a:prstGeom prst="rect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Esperienza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-185927" y="9042890"/>
            <a:ext cx="1218138" cy="531357"/>
          </a:xfrm>
          <a:prstGeom prst="rect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Progetto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282283"/>
              </p:ext>
            </p:extLst>
          </p:nvPr>
        </p:nvGraphicFramePr>
        <p:xfrm>
          <a:off x="944868" y="2618648"/>
          <a:ext cx="2916043" cy="1904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362677"/>
              </p:ext>
            </p:extLst>
          </p:nvPr>
        </p:nvGraphicFramePr>
        <p:xfrm>
          <a:off x="944868" y="4908870"/>
          <a:ext cx="2916043" cy="3675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937126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5222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4948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34530"/>
              </p:ext>
            </p:extLst>
          </p:nvPr>
        </p:nvGraphicFramePr>
        <p:xfrm>
          <a:off x="900911" y="8926351"/>
          <a:ext cx="2916043" cy="772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2016</a:t>
                      </a:r>
                      <a:r>
                        <a:rPr lang="fr-FR" sz="1200" baseline="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it-IT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 del progetto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4629938" y="8161707"/>
            <a:ext cx="764977" cy="764644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654058" y="8161707"/>
            <a:ext cx="764977" cy="7646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632846" y="9110918"/>
            <a:ext cx="764977" cy="7646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656966" y="9110918"/>
            <a:ext cx="764977" cy="7646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"/>
          <p:cNvSpPr txBox="1"/>
          <p:nvPr/>
        </p:nvSpPr>
        <p:spPr>
          <a:xfrm>
            <a:off x="4654132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CREATIVO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ZoneTexte 9"/>
          <p:cNvSpPr txBox="1"/>
          <p:nvPr/>
        </p:nvSpPr>
        <p:spPr>
          <a:xfrm>
            <a:off x="5616475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SERIO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ZoneTexte 9"/>
          <p:cNvSpPr txBox="1"/>
          <p:nvPr/>
        </p:nvSpPr>
        <p:spPr>
          <a:xfrm>
            <a:off x="4629938" y="9306326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OPEN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</a:t>
            </a:r>
          </a:p>
        </p:txBody>
      </p:sp>
      <p:sp>
        <p:nvSpPr>
          <p:cNvPr id="100" name="ZoneTexte 9"/>
          <p:cNvSpPr txBox="1"/>
          <p:nvPr/>
        </p:nvSpPr>
        <p:spPr>
          <a:xfrm>
            <a:off x="5653393" y="9296068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GOOGLE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ADWORDS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520067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5841722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6147023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6464324" y="6177088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5520067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5841722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6147023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6464324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5514394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5836049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141350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6458651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5"/>
          <p:cNvSpPr/>
          <p:nvPr/>
        </p:nvSpPr>
        <p:spPr>
          <a:xfrm rot="5400000">
            <a:off x="667558" y="2704586"/>
            <a:ext cx="261611" cy="240195"/>
          </a:xfrm>
          <a:prstGeom prst="triangle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riangle 112"/>
          <p:cNvSpPr/>
          <p:nvPr/>
        </p:nvSpPr>
        <p:spPr>
          <a:xfrm rot="5400000">
            <a:off x="674173" y="984363"/>
            <a:ext cx="261611" cy="240195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Triangle 113"/>
          <p:cNvSpPr/>
          <p:nvPr/>
        </p:nvSpPr>
        <p:spPr>
          <a:xfrm rot="5400000">
            <a:off x="674877" y="4934626"/>
            <a:ext cx="261611" cy="240195"/>
          </a:xfrm>
          <a:prstGeom prst="triangle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riangle 114"/>
          <p:cNvSpPr/>
          <p:nvPr/>
        </p:nvSpPr>
        <p:spPr>
          <a:xfrm rot="5400000">
            <a:off x="674173" y="8765286"/>
            <a:ext cx="261611" cy="240195"/>
          </a:xfrm>
          <a:prstGeom prst="triangle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Triangle 115"/>
          <p:cNvSpPr/>
          <p:nvPr/>
        </p:nvSpPr>
        <p:spPr>
          <a:xfrm rot="16200000">
            <a:off x="6579335" y="5304725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Triangle 116"/>
          <p:cNvSpPr/>
          <p:nvPr/>
        </p:nvSpPr>
        <p:spPr>
          <a:xfrm rot="16200000">
            <a:off x="6606389" y="7404568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Triangle 117"/>
          <p:cNvSpPr/>
          <p:nvPr/>
        </p:nvSpPr>
        <p:spPr>
          <a:xfrm rot="16200000">
            <a:off x="6545178" y="9552371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A19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695</TotalTime>
  <Words>135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Tahoma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76</cp:revision>
  <dcterms:created xsi:type="dcterms:W3CDTF">2014-12-03T08:33:54Z</dcterms:created>
  <dcterms:modified xsi:type="dcterms:W3CDTF">2019-01-15T21:22:42Z</dcterms:modified>
</cp:coreProperties>
</file>