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BE30"/>
    <a:srgbClr val="323032"/>
    <a:srgbClr val="F69336"/>
    <a:srgbClr val="F2731E"/>
    <a:srgbClr val="F15104"/>
    <a:srgbClr val="FF9637"/>
    <a:srgbClr val="2E3A40"/>
    <a:srgbClr val="FCD800"/>
    <a:srgbClr val="5898B8"/>
    <a:srgbClr val="FE57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00"/>
    <p:restoredTop sz="94586"/>
  </p:normalViewPr>
  <p:slideViewPr>
    <p:cSldViewPr snapToGrid="0" snapToObjects="1">
      <p:cViewPr>
        <p:scale>
          <a:sx n="89" d="100"/>
          <a:sy n="89" d="100"/>
        </p:scale>
        <p:origin x="1434" y="-2874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FF9852-8A9D-FA43-9BC6-1FE6D867865C}" type="datetimeFigureOut">
              <a:t>15/01/2019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68FC55-56A1-8E40-9B86-97BA77CFC2EF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45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8FC55-56A1-8E40-9B86-97BA77CFC2EF}" type="slidenum"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87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8178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107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4268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2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584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13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897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4726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8184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2155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615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0904D-930F-FD46-A326-BF7152BF9E0A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098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-1"/>
            <a:ext cx="7559439" cy="1394085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75000"/>
                </a:schemeClr>
              </a:gs>
              <a:gs pos="50000">
                <a:schemeClr val="bg2">
                  <a:lumMod val="50000"/>
                </a:schemeClr>
              </a:gs>
              <a:gs pos="100000">
                <a:schemeClr val="bg2">
                  <a:lumMod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8930" y="1392707"/>
            <a:ext cx="2702626" cy="929947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-203201" y="126802"/>
            <a:ext cx="62259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</a:rPr>
              <a:t>Vincent VOYANTE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8316" y="4224326"/>
            <a:ext cx="13121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rgbClr val="FF9637"/>
                </a:solidFill>
              </a:rPr>
              <a:t>Contatti</a:t>
            </a:r>
            <a:endParaRPr lang="en-US" sz="1600" b="1" dirty="0">
              <a:solidFill>
                <a:srgbClr val="FF9637"/>
              </a:solidFill>
            </a:endParaRPr>
          </a:p>
        </p:txBody>
      </p:sp>
      <p:graphicFrame>
        <p:nvGraphicFramePr>
          <p:cNvPr id="7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670977"/>
              </p:ext>
            </p:extLst>
          </p:nvPr>
        </p:nvGraphicFramePr>
        <p:xfrm>
          <a:off x="318317" y="4727980"/>
          <a:ext cx="1977789" cy="137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7789"/>
              </a:tblGrid>
              <a:tr h="306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200" b="0" i="1" dirty="0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000 111 333</a:t>
                      </a:r>
                      <a:endParaRPr lang="fr-FR" sz="1200" b="0" i="1" dirty="0">
                        <a:solidFill>
                          <a:schemeClr val="bg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anchor="ctr"/>
                </a:tc>
              </a:tr>
              <a:tr h="306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200" b="0" i="1" dirty="0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name@mail.com</a:t>
                      </a:r>
                      <a:endParaRPr lang="fr-FR" sz="1200" b="0" i="1" dirty="0">
                        <a:solidFill>
                          <a:schemeClr val="bg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anchor="ctr"/>
                </a:tc>
              </a:tr>
              <a:tr h="306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200" b="0" i="1" dirty="0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12 Street Name</a:t>
                      </a:r>
                    </a:p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200" b="0" i="1" dirty="0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Roma</a:t>
                      </a:r>
                      <a:endParaRPr lang="fr-FR" sz="1200" b="0" i="1" dirty="0">
                        <a:solidFill>
                          <a:schemeClr val="bg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anchor="ctr"/>
                </a:tc>
              </a:tr>
              <a:tr h="306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endParaRPr lang="fr-FR" sz="1200" b="0" i="1" dirty="0">
                        <a:solidFill>
                          <a:schemeClr val="bg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400867" y="4611676"/>
            <a:ext cx="1993900" cy="0"/>
          </a:xfrm>
          <a:prstGeom prst="line">
            <a:avLst/>
          </a:prstGeom>
          <a:ln w="190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18317" y="6116626"/>
            <a:ext cx="1576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rgbClr val="FF9637"/>
                </a:solidFill>
              </a:rPr>
              <a:t>Competenze</a:t>
            </a:r>
            <a:endParaRPr lang="en-US" sz="1600" b="1" dirty="0">
              <a:solidFill>
                <a:srgbClr val="FF9637"/>
              </a:solidFill>
            </a:endParaRPr>
          </a:p>
        </p:txBody>
      </p:sp>
      <p:graphicFrame>
        <p:nvGraphicFramePr>
          <p:cNvPr id="1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154181"/>
              </p:ext>
            </p:extLst>
          </p:nvPr>
        </p:nvGraphicFramePr>
        <p:xfrm>
          <a:off x="318317" y="6620280"/>
          <a:ext cx="1977789" cy="214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7789"/>
              </a:tblGrid>
              <a:tr h="306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200" b="0" i="1" dirty="0" err="1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Inglese</a:t>
                      </a:r>
                      <a:endParaRPr lang="fr-FR" sz="1200" b="0" i="1" dirty="0">
                        <a:solidFill>
                          <a:schemeClr val="bg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anchor="ctr"/>
                </a:tc>
              </a:tr>
              <a:tr h="306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200" b="0" i="1" dirty="0" err="1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Francese</a:t>
                      </a:r>
                      <a:endParaRPr lang="fr-FR" sz="1200" b="0" i="1" dirty="0">
                        <a:solidFill>
                          <a:schemeClr val="bg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anchor="ctr"/>
                </a:tc>
              </a:tr>
              <a:tr h="306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Microsoft</a:t>
                      </a:r>
                      <a:r>
                        <a:rPr lang="fr-FR" sz="1200" b="0" i="1" baseline="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Office</a:t>
                      </a:r>
                      <a:endParaRPr lang="fr-FR" sz="1200" b="0" i="1" dirty="0">
                        <a:solidFill>
                          <a:schemeClr val="bg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anchor="ctr"/>
                </a:tc>
              </a:tr>
              <a:tr h="306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Google Mail</a:t>
                      </a:r>
                    </a:p>
                  </a:txBody>
                  <a:tcPr anchor="ctr"/>
                </a:tc>
              </a:tr>
              <a:tr h="306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Internet</a:t>
                      </a:r>
                    </a:p>
                  </a:txBody>
                  <a:tcPr anchor="ctr"/>
                </a:tc>
              </a:tr>
              <a:tr h="306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200" b="0" i="1" dirty="0" err="1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Creatività</a:t>
                      </a:r>
                      <a:endParaRPr lang="fr-FR" sz="1200" b="0" i="1" dirty="0">
                        <a:solidFill>
                          <a:schemeClr val="bg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anchor="ctr"/>
                </a:tc>
              </a:tr>
              <a:tr h="306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200" b="0" i="1" dirty="0" err="1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Organizzato</a:t>
                      </a:r>
                      <a:endParaRPr lang="fr-FR" sz="1200" b="0" i="1" dirty="0">
                        <a:solidFill>
                          <a:schemeClr val="bg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400867" y="6503976"/>
            <a:ext cx="1993900" cy="0"/>
          </a:xfrm>
          <a:prstGeom prst="line">
            <a:avLst/>
          </a:prstGeom>
          <a:ln w="190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18317" y="9145576"/>
            <a:ext cx="13121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9637"/>
                </a:solidFill>
              </a:rPr>
              <a:t>Hobby</a:t>
            </a:r>
            <a:endParaRPr lang="en-US" sz="1600" b="1" dirty="0">
              <a:solidFill>
                <a:srgbClr val="FF9637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400867" y="9532926"/>
            <a:ext cx="1993900" cy="0"/>
          </a:xfrm>
          <a:prstGeom prst="line">
            <a:avLst/>
          </a:prstGeom>
          <a:ln w="190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468886"/>
              </p:ext>
            </p:extLst>
          </p:nvPr>
        </p:nvGraphicFramePr>
        <p:xfrm>
          <a:off x="318317" y="9649230"/>
          <a:ext cx="2082800" cy="64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0"/>
              </a:tblGrid>
              <a:tr h="306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200" b="0" i="1" dirty="0" err="1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Lettura</a:t>
                      </a:r>
                      <a:r>
                        <a:rPr lang="fr-FR" sz="1200" b="0" i="1" dirty="0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● </a:t>
                      </a:r>
                      <a:r>
                        <a:rPr lang="fr-FR" sz="1200" b="0" i="1" baseline="0" dirty="0" err="1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Viaggi</a:t>
                      </a:r>
                      <a:endParaRPr lang="fr-FR" sz="1200" b="0" i="1" baseline="0" dirty="0" smtClean="0">
                        <a:solidFill>
                          <a:schemeClr val="bg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200" b="0" i="1" baseline="0" dirty="0" err="1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Cinema</a:t>
                      </a:r>
                      <a:r>
                        <a:rPr lang="fr-FR" sz="1200" b="0" i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● </a:t>
                      </a:r>
                      <a:r>
                        <a:rPr lang="fr-FR" sz="1200" b="0" i="1" baseline="0" dirty="0" err="1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Economia</a:t>
                      </a:r>
                      <a:r>
                        <a:rPr lang="fr-FR" sz="1200" b="0" i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● </a:t>
                      </a:r>
                      <a:r>
                        <a:rPr lang="fr-FR" sz="1200" b="0" i="1" baseline="0" dirty="0" err="1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Nuove</a:t>
                      </a:r>
                      <a:r>
                        <a:rPr lang="fr-FR" sz="1200" b="0" i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1" baseline="0" dirty="0" err="1" smtClean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Tecnologie</a:t>
                      </a:r>
                      <a:endParaRPr lang="fr-FR" sz="1200" b="0" i="1" dirty="0">
                        <a:solidFill>
                          <a:schemeClr val="bg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018664" y="1814723"/>
            <a:ext cx="21756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9637"/>
                </a:solidFill>
              </a:rPr>
              <a:t>PROFILO</a:t>
            </a:r>
            <a:endParaRPr lang="en-US" sz="1600" b="1" dirty="0">
              <a:solidFill>
                <a:srgbClr val="FF9637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3101214" y="2202073"/>
            <a:ext cx="4377441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108709" y="2348254"/>
            <a:ext cx="43699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200" dirty="0">
                <a:latin typeface="Myriad Pro Cond" pitchFamily="34" charset="0"/>
              </a:rPr>
              <a:t>Lorem </a:t>
            </a:r>
            <a:r>
              <a:rPr lang="fr-FR" sz="1200" dirty="0" err="1">
                <a:latin typeface="Myriad Pro Cond" pitchFamily="34" charset="0"/>
              </a:rPr>
              <a:t>ipsum</a:t>
            </a:r>
            <a:r>
              <a:rPr lang="fr-FR" sz="1200" dirty="0">
                <a:latin typeface="Myriad Pro Cond" pitchFamily="34" charset="0"/>
              </a:rPr>
              <a:t> </a:t>
            </a:r>
            <a:r>
              <a:rPr lang="fr-FR" sz="1200" dirty="0" err="1">
                <a:latin typeface="Myriad Pro Cond" pitchFamily="34" charset="0"/>
              </a:rPr>
              <a:t>dolor</a:t>
            </a:r>
            <a:r>
              <a:rPr lang="fr-FR" sz="1200" dirty="0">
                <a:latin typeface="Myriad Pro Cond" pitchFamily="34" charset="0"/>
              </a:rPr>
              <a:t> </a:t>
            </a:r>
            <a:r>
              <a:rPr lang="fr-FR" sz="1200" dirty="0" err="1">
                <a:latin typeface="Myriad Pro Cond" pitchFamily="34" charset="0"/>
              </a:rPr>
              <a:t>sit</a:t>
            </a:r>
            <a:r>
              <a:rPr lang="fr-FR" sz="1200" dirty="0">
                <a:latin typeface="Myriad Pro Cond" pitchFamily="34" charset="0"/>
              </a:rPr>
              <a:t> </a:t>
            </a:r>
            <a:r>
              <a:rPr lang="fr-FR" sz="1200" dirty="0" err="1">
                <a:latin typeface="Myriad Pro Cond" pitchFamily="34" charset="0"/>
              </a:rPr>
              <a:t>amet</a:t>
            </a:r>
            <a:r>
              <a:rPr lang="fr-FR" sz="1200" dirty="0">
                <a:latin typeface="Myriad Pro Cond" pitchFamily="34" charset="0"/>
              </a:rPr>
              <a:t>, </a:t>
            </a:r>
            <a:r>
              <a:rPr lang="fr-FR" sz="1200" dirty="0" err="1">
                <a:latin typeface="Myriad Pro Cond" pitchFamily="34" charset="0"/>
              </a:rPr>
              <a:t>consectetur</a:t>
            </a:r>
            <a:r>
              <a:rPr lang="fr-FR" sz="1200" dirty="0">
                <a:latin typeface="Myriad Pro Cond" pitchFamily="34" charset="0"/>
              </a:rPr>
              <a:t> </a:t>
            </a:r>
            <a:r>
              <a:rPr lang="fr-FR" sz="1200" dirty="0" err="1">
                <a:latin typeface="Myriad Pro Cond" pitchFamily="34" charset="0"/>
              </a:rPr>
              <a:t>adipiscing</a:t>
            </a:r>
            <a:r>
              <a:rPr lang="fr-FR" sz="1200" dirty="0">
                <a:latin typeface="Myriad Pro Cond" pitchFamily="34" charset="0"/>
              </a:rPr>
              <a:t> </a:t>
            </a:r>
            <a:r>
              <a:rPr lang="fr-FR" sz="1200" dirty="0" err="1">
                <a:latin typeface="Myriad Pro Cond" pitchFamily="34" charset="0"/>
              </a:rPr>
              <a:t>elit</a:t>
            </a:r>
            <a:r>
              <a:rPr lang="fr-FR" sz="1200" dirty="0">
                <a:latin typeface="Myriad Pro Cond" pitchFamily="34" charset="0"/>
              </a:rPr>
              <a:t>. </a:t>
            </a:r>
            <a:r>
              <a:rPr lang="fr-FR" sz="1200" dirty="0" err="1">
                <a:latin typeface="Myriad Pro Cond" pitchFamily="34" charset="0"/>
              </a:rPr>
              <a:t>Morbi</a:t>
            </a:r>
            <a:r>
              <a:rPr lang="fr-FR" sz="1200" dirty="0">
                <a:latin typeface="Myriad Pro Cond" pitchFamily="34" charset="0"/>
              </a:rPr>
              <a:t> tristique </a:t>
            </a:r>
            <a:r>
              <a:rPr lang="fr-FR" sz="1200" dirty="0" err="1">
                <a:latin typeface="Myriad Pro Cond" pitchFamily="34" charset="0"/>
              </a:rPr>
              <a:t>sapien</a:t>
            </a:r>
            <a:r>
              <a:rPr lang="fr-FR" sz="1200" dirty="0">
                <a:latin typeface="Myriad Pro Cond" pitchFamily="34" charset="0"/>
              </a:rPr>
              <a:t> nec </a:t>
            </a:r>
            <a:r>
              <a:rPr lang="fr-FR" sz="1200" dirty="0" err="1">
                <a:latin typeface="Myriad Pro Cond" pitchFamily="34" charset="0"/>
              </a:rPr>
              <a:t>nulla</a:t>
            </a:r>
            <a:r>
              <a:rPr lang="fr-FR" sz="1200" dirty="0">
                <a:latin typeface="Myriad Pro Cond" pitchFamily="34" charset="0"/>
              </a:rPr>
              <a:t> </a:t>
            </a:r>
            <a:r>
              <a:rPr lang="fr-FR" sz="1200" dirty="0" err="1">
                <a:latin typeface="Myriad Pro Cond" pitchFamily="34" charset="0"/>
              </a:rPr>
              <a:t>rutrum</a:t>
            </a:r>
            <a:r>
              <a:rPr lang="fr-FR" sz="1200" dirty="0">
                <a:latin typeface="Myriad Pro Cond" pitchFamily="34" charset="0"/>
              </a:rPr>
              <a:t> </a:t>
            </a:r>
            <a:r>
              <a:rPr lang="fr-FR" sz="1200" dirty="0" err="1">
                <a:latin typeface="Myriad Pro Cond" pitchFamily="34" charset="0"/>
              </a:rPr>
              <a:t>imperdiet</a:t>
            </a:r>
            <a:r>
              <a:rPr lang="fr-FR" sz="1200" dirty="0">
                <a:latin typeface="Myriad Pro Cond" pitchFamily="34" charset="0"/>
              </a:rPr>
              <a:t>. </a:t>
            </a:r>
            <a:r>
              <a:rPr lang="fr-FR" sz="1200" dirty="0" err="1">
                <a:latin typeface="Myriad Pro Cond" pitchFamily="34" charset="0"/>
              </a:rPr>
              <a:t>Nullam</a:t>
            </a:r>
            <a:r>
              <a:rPr lang="fr-FR" sz="1200" dirty="0">
                <a:latin typeface="Myriad Pro Cond" pitchFamily="34" charset="0"/>
              </a:rPr>
              <a:t> </a:t>
            </a:r>
            <a:r>
              <a:rPr lang="fr-FR" sz="1200" dirty="0" err="1">
                <a:latin typeface="Myriad Pro Cond" pitchFamily="34" charset="0"/>
              </a:rPr>
              <a:t>faucibus</a:t>
            </a:r>
            <a:r>
              <a:rPr lang="fr-FR" sz="1200" dirty="0">
                <a:latin typeface="Myriad Pro Cond" pitchFamily="34" charset="0"/>
              </a:rPr>
              <a:t> </a:t>
            </a:r>
            <a:r>
              <a:rPr lang="fr-FR" sz="1200" dirty="0" err="1">
                <a:latin typeface="Myriad Pro Cond" pitchFamily="34" charset="0"/>
              </a:rPr>
              <a:t>augue</a:t>
            </a:r>
            <a:r>
              <a:rPr lang="fr-FR" sz="1200" dirty="0">
                <a:latin typeface="Myriad Pro Cond" pitchFamily="34" charset="0"/>
              </a:rPr>
              <a:t> id </a:t>
            </a:r>
            <a:r>
              <a:rPr lang="fr-FR" sz="1200" dirty="0" err="1">
                <a:latin typeface="Myriad Pro Cond" pitchFamily="34" charset="0"/>
              </a:rPr>
              <a:t>velit</a:t>
            </a:r>
            <a:r>
              <a:rPr lang="fr-FR" sz="1200" dirty="0">
                <a:latin typeface="Myriad Pro Cond" pitchFamily="34" charset="0"/>
              </a:rPr>
              <a:t> </a:t>
            </a:r>
            <a:r>
              <a:rPr lang="fr-FR" sz="1200" dirty="0" err="1">
                <a:latin typeface="Myriad Pro Cond" pitchFamily="34" charset="0"/>
              </a:rPr>
              <a:t>luctus</a:t>
            </a:r>
            <a:r>
              <a:rPr lang="fr-FR" sz="1200" dirty="0">
                <a:latin typeface="Myriad Pro Cond" pitchFamily="34" charset="0"/>
              </a:rPr>
              <a:t> </a:t>
            </a:r>
            <a:r>
              <a:rPr lang="fr-FR" sz="1200" dirty="0" err="1">
                <a:latin typeface="Myriad Pro Cond" pitchFamily="34" charset="0"/>
              </a:rPr>
              <a:t>maximus</a:t>
            </a:r>
            <a:r>
              <a:rPr lang="fr-FR" sz="1200" dirty="0">
                <a:latin typeface="Myriad Pro Cond" pitchFamily="34" charset="0"/>
              </a:rPr>
              <a:t>. </a:t>
            </a:r>
            <a:r>
              <a:rPr lang="fr-FR" sz="1200" dirty="0" err="1">
                <a:latin typeface="Myriad Pro Cond" pitchFamily="34" charset="0"/>
              </a:rPr>
              <a:t>Interdum</a:t>
            </a:r>
            <a:r>
              <a:rPr lang="fr-FR" sz="1200" dirty="0">
                <a:latin typeface="Myriad Pro Cond" pitchFamily="34" charset="0"/>
              </a:rPr>
              <a:t> et </a:t>
            </a:r>
            <a:r>
              <a:rPr lang="fr-FR" sz="1200" dirty="0" err="1">
                <a:latin typeface="Myriad Pro Cond" pitchFamily="34" charset="0"/>
              </a:rPr>
              <a:t>malesuada</a:t>
            </a:r>
            <a:r>
              <a:rPr lang="fr-FR" sz="1200" dirty="0">
                <a:latin typeface="Myriad Pro Cond" pitchFamily="34" charset="0"/>
              </a:rPr>
              <a:t> </a:t>
            </a:r>
            <a:r>
              <a:rPr lang="fr-FR" sz="1200" dirty="0" err="1">
                <a:latin typeface="Myriad Pro Cond" pitchFamily="34" charset="0"/>
              </a:rPr>
              <a:t>fames</a:t>
            </a:r>
            <a:r>
              <a:rPr lang="fr-FR" sz="1200" dirty="0">
                <a:latin typeface="Myriad Pro Cond" pitchFamily="34" charset="0"/>
              </a:rPr>
              <a:t> </a:t>
            </a:r>
            <a:r>
              <a:rPr lang="fr-FR" sz="1200" dirty="0" err="1">
                <a:latin typeface="Myriad Pro Cond" pitchFamily="34" charset="0"/>
              </a:rPr>
              <a:t>ac</a:t>
            </a:r>
            <a:r>
              <a:rPr lang="fr-FR" sz="1200" dirty="0">
                <a:latin typeface="Myriad Pro Cond" pitchFamily="34" charset="0"/>
              </a:rPr>
              <a:t> ante </a:t>
            </a:r>
            <a:r>
              <a:rPr lang="fr-FR" sz="1200" dirty="0" err="1">
                <a:latin typeface="Myriad Pro Cond" pitchFamily="34" charset="0"/>
              </a:rPr>
              <a:t>ipsum</a:t>
            </a:r>
            <a:r>
              <a:rPr lang="fr-FR" sz="1200" dirty="0">
                <a:latin typeface="Myriad Pro Cond" pitchFamily="34" charset="0"/>
              </a:rPr>
              <a:t> </a:t>
            </a:r>
            <a:r>
              <a:rPr lang="fr-FR" sz="1200" dirty="0" err="1">
                <a:latin typeface="Myriad Pro Cond" pitchFamily="34" charset="0"/>
              </a:rPr>
              <a:t>primis</a:t>
            </a:r>
            <a:r>
              <a:rPr lang="fr-FR" sz="1200" dirty="0">
                <a:latin typeface="Myriad Pro Cond" pitchFamily="34" charset="0"/>
              </a:rPr>
              <a:t> in </a:t>
            </a:r>
            <a:r>
              <a:rPr lang="fr-FR" sz="1200" dirty="0" err="1">
                <a:latin typeface="Myriad Pro Cond" pitchFamily="34" charset="0"/>
              </a:rPr>
              <a:t>faucibus</a:t>
            </a:r>
            <a:r>
              <a:rPr lang="fr-FR" sz="1200" dirty="0">
                <a:latin typeface="Myriad Pro Cond" pitchFamily="34" charset="0"/>
              </a:rPr>
              <a:t>.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018663" y="5847840"/>
            <a:ext cx="27586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9637"/>
                </a:solidFill>
              </a:rPr>
              <a:t>ESPERIENZA</a:t>
            </a:r>
            <a:endParaRPr lang="en-US" sz="1600" b="1" dirty="0">
              <a:solidFill>
                <a:srgbClr val="FF9637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3101214" y="6235190"/>
            <a:ext cx="4377441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18365"/>
              </p:ext>
            </p:extLst>
          </p:nvPr>
        </p:nvGraphicFramePr>
        <p:xfrm>
          <a:off x="3607965" y="6430102"/>
          <a:ext cx="3870690" cy="38653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0690"/>
              </a:tblGrid>
              <a:tr h="665702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baseline="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Posizione</a:t>
                      </a:r>
                      <a:r>
                        <a:rPr lang="fr-FR" sz="1100" b="1" i="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endParaRPr lang="fr-FR" sz="1100" b="1" i="0" baseline="0" dirty="0" smtClean="0">
                        <a:solidFill>
                          <a:schemeClr val="tx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0" i="1" baseline="0" dirty="0" err="1" smtClean="0">
                          <a:solidFill>
                            <a:srgbClr val="F69336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Societá</a:t>
                      </a:r>
                      <a:r>
                        <a:rPr lang="fr-FR" sz="1100" b="0" i="1" baseline="0" dirty="0" smtClean="0">
                          <a:solidFill>
                            <a:srgbClr val="F69336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- </a:t>
                      </a:r>
                      <a:r>
                        <a:rPr lang="fr-FR" sz="1100" b="0" i="1" baseline="0" dirty="0" err="1" smtClean="0">
                          <a:solidFill>
                            <a:srgbClr val="F69336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Città</a:t>
                      </a:r>
                      <a:endParaRPr lang="fr-FR" sz="1100" b="0" i="1" baseline="0" dirty="0" smtClean="0">
                        <a:solidFill>
                          <a:srgbClr val="F69336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  <a:p>
                      <a:pPr marL="7938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Lorem ipsum dolor sit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tristique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nec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imperdiet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Nullam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faucibus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augue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id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velit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luctus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maximus. </a:t>
                      </a:r>
                      <a:endParaRPr kumimoji="0" lang="en-US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74839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baseline="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Posizione</a:t>
                      </a:r>
                      <a:r>
                        <a:rPr lang="fr-FR" sz="1100" b="1" i="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0" i="1" baseline="0" dirty="0" err="1" smtClean="0">
                          <a:solidFill>
                            <a:srgbClr val="F69336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Societá</a:t>
                      </a:r>
                      <a:r>
                        <a:rPr lang="fr-FR" sz="1100" b="0" i="1" baseline="0" dirty="0" smtClean="0">
                          <a:solidFill>
                            <a:srgbClr val="F69336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- </a:t>
                      </a:r>
                      <a:r>
                        <a:rPr lang="fr-FR" sz="1100" b="0" i="1" baseline="0" dirty="0" err="1" smtClean="0">
                          <a:solidFill>
                            <a:srgbClr val="F69336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Città</a:t>
                      </a:r>
                      <a:endParaRPr lang="fr-FR" sz="1100" b="0" i="1" baseline="0" dirty="0" smtClean="0">
                        <a:solidFill>
                          <a:srgbClr val="F69336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  <a:p>
                      <a:pPr marL="7938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Lorem 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ipsum dolor sit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tristique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nec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imperdiet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Nullam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faucibus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augue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id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velit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luctus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maximus. </a:t>
                      </a:r>
                      <a:endParaRPr kumimoji="0" lang="en-US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74839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baseline="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Posizione</a:t>
                      </a:r>
                      <a:r>
                        <a:rPr lang="fr-FR" sz="1100" b="1" i="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0" i="1" baseline="0" dirty="0" err="1" smtClean="0">
                          <a:solidFill>
                            <a:srgbClr val="F69336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Societá</a:t>
                      </a:r>
                      <a:r>
                        <a:rPr lang="fr-FR" sz="1100" b="0" i="1" baseline="0" dirty="0" smtClean="0">
                          <a:solidFill>
                            <a:srgbClr val="F69336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- </a:t>
                      </a:r>
                      <a:r>
                        <a:rPr lang="fr-FR" sz="1100" b="0" i="1" baseline="0" dirty="0" err="1" smtClean="0">
                          <a:solidFill>
                            <a:srgbClr val="F69336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Città</a:t>
                      </a:r>
                      <a:endParaRPr lang="fr-FR" sz="1100" b="0" i="1" baseline="0" dirty="0" smtClean="0">
                        <a:solidFill>
                          <a:srgbClr val="F69336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  <a:p>
                      <a:pPr marL="7938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Lorem 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ipsum dolor sit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tristique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nec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imperdiet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Nullam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faucibus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augue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id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velit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luctus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maximus. </a:t>
                      </a:r>
                      <a:endParaRPr kumimoji="0" lang="en-US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74839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baseline="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Posizione</a:t>
                      </a:r>
                      <a:r>
                        <a:rPr lang="fr-FR" sz="1100" b="1" i="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0" i="1" baseline="0" dirty="0" err="1" smtClean="0">
                          <a:solidFill>
                            <a:srgbClr val="F69336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Societá</a:t>
                      </a:r>
                      <a:r>
                        <a:rPr lang="fr-FR" sz="1100" b="0" i="1" baseline="0" dirty="0" smtClean="0">
                          <a:solidFill>
                            <a:srgbClr val="F69336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- </a:t>
                      </a:r>
                      <a:r>
                        <a:rPr lang="fr-FR" sz="1100" b="0" i="1" baseline="0" dirty="0" err="1" smtClean="0">
                          <a:solidFill>
                            <a:srgbClr val="F69336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Città</a:t>
                      </a:r>
                      <a:endParaRPr lang="fr-FR" sz="1100" b="0" i="1" baseline="0" dirty="0" smtClean="0">
                        <a:solidFill>
                          <a:srgbClr val="F69336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  <a:p>
                      <a:pPr marL="7938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Lorem 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ipsum dolor sit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tristique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nec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imperdiet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Nullam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faucibus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augue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id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velit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en-US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luctus</a:t>
                      </a:r>
                      <a:r>
                        <a:rPr kumimoji="0" lang="en-US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Times New Roman" charset="0"/>
                          <a:cs typeface="Times New Roman" charset="0"/>
                        </a:rPr>
                        <a:t> maximus. </a:t>
                      </a:r>
                    </a:p>
                    <a:p>
                      <a:pPr marL="7938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40" name="Picture 3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307494" y="1394084"/>
            <a:ext cx="4251960" cy="600456"/>
          </a:xfrm>
          <a:prstGeom prst="rect">
            <a:avLst/>
          </a:prstGeom>
          <a:noFill/>
        </p:spPr>
      </p:pic>
      <p:sp>
        <p:nvSpPr>
          <p:cNvPr id="42" name="TextBox 41"/>
          <p:cNvSpPr txBox="1"/>
          <p:nvPr/>
        </p:nvSpPr>
        <p:spPr>
          <a:xfrm>
            <a:off x="2526853" y="864792"/>
            <a:ext cx="4914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TITOLO DELLA POSIZIONE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3" name="TextBox 32"/>
          <p:cNvSpPr txBox="1"/>
          <p:nvPr/>
        </p:nvSpPr>
        <p:spPr>
          <a:xfrm>
            <a:off x="3071772" y="3490087"/>
            <a:ext cx="27586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9637"/>
                </a:solidFill>
              </a:rPr>
              <a:t>FORMAZIONE</a:t>
            </a:r>
            <a:endParaRPr lang="en-US" sz="1600" b="1" dirty="0">
              <a:solidFill>
                <a:srgbClr val="FF9637"/>
              </a:solidFill>
            </a:endParaRPr>
          </a:p>
        </p:txBody>
      </p:sp>
      <p:cxnSp>
        <p:nvCxnSpPr>
          <p:cNvPr id="44" name="Straight Connector 33"/>
          <p:cNvCxnSpPr/>
          <p:nvPr/>
        </p:nvCxnSpPr>
        <p:spPr>
          <a:xfrm>
            <a:off x="3154323" y="3877437"/>
            <a:ext cx="4377441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5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772962"/>
              </p:ext>
            </p:extLst>
          </p:nvPr>
        </p:nvGraphicFramePr>
        <p:xfrm>
          <a:off x="3676064" y="4126471"/>
          <a:ext cx="3870690" cy="14405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0690"/>
              </a:tblGrid>
              <a:tr h="665702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baseline="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Università</a:t>
                      </a:r>
                      <a:endParaRPr lang="fr-FR" sz="1100" b="1" i="0" baseline="0" dirty="0" smtClean="0">
                        <a:solidFill>
                          <a:schemeClr val="tx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0" i="1" baseline="0" dirty="0" err="1" smtClean="0">
                          <a:solidFill>
                            <a:srgbClr val="F69336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Laurea</a:t>
                      </a:r>
                      <a:endParaRPr lang="fr-FR" sz="1100" b="0" i="1" baseline="0" dirty="0" smtClean="0">
                        <a:solidFill>
                          <a:srgbClr val="F69336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  <a:p>
                      <a:pPr marL="7938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Città</a:t>
                      </a:r>
                      <a:r>
                        <a:rPr lang="fr-FR" sz="1100" b="0" i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fr-FR" sz="1100" b="0" i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Paese</a:t>
                      </a:r>
                      <a:endParaRPr lang="fr-FR" sz="1100" b="0" i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74839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baseline="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Università</a:t>
                      </a:r>
                      <a:endParaRPr lang="fr-FR" sz="1100" b="1" i="0" baseline="0" dirty="0" smtClean="0">
                        <a:solidFill>
                          <a:schemeClr val="tx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0" i="1" baseline="0" dirty="0" err="1" smtClean="0">
                          <a:solidFill>
                            <a:srgbClr val="F69336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Laurea</a:t>
                      </a:r>
                      <a:endParaRPr lang="fr-FR" sz="1100" b="0" i="1" baseline="0" dirty="0" smtClean="0">
                        <a:solidFill>
                          <a:srgbClr val="F69336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  <a:p>
                      <a:pPr marL="7938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Città</a:t>
                      </a:r>
                      <a:r>
                        <a:rPr lang="fr-FR" sz="1100" b="0" i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fr-FR" sz="1100" b="0" i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Paese</a:t>
                      </a:r>
                      <a:endParaRPr lang="fr-FR" sz="1100" b="0" i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188898" y="4141776"/>
            <a:ext cx="453642" cy="50365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TextBox 38"/>
          <p:cNvSpPr txBox="1"/>
          <p:nvPr/>
        </p:nvSpPr>
        <p:spPr>
          <a:xfrm>
            <a:off x="3154323" y="4190595"/>
            <a:ext cx="52465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2013-2014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194972" y="4848535"/>
            <a:ext cx="453642" cy="50365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TextBox 38"/>
          <p:cNvSpPr txBox="1"/>
          <p:nvPr/>
        </p:nvSpPr>
        <p:spPr>
          <a:xfrm>
            <a:off x="3160397" y="4897354"/>
            <a:ext cx="52465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2013-2014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136658" y="6482201"/>
            <a:ext cx="453642" cy="50365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TextBox 38"/>
          <p:cNvSpPr txBox="1"/>
          <p:nvPr/>
        </p:nvSpPr>
        <p:spPr>
          <a:xfrm>
            <a:off x="3102083" y="6531020"/>
            <a:ext cx="52465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2013-2014</a:t>
            </a:r>
          </a:p>
        </p:txBody>
      </p:sp>
      <p:sp>
        <p:nvSpPr>
          <p:cNvPr id="55" name="Rectangle 54"/>
          <p:cNvSpPr/>
          <p:nvPr/>
        </p:nvSpPr>
        <p:spPr>
          <a:xfrm>
            <a:off x="3150597" y="7405841"/>
            <a:ext cx="453642" cy="50365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TextBox 38"/>
          <p:cNvSpPr txBox="1"/>
          <p:nvPr/>
        </p:nvSpPr>
        <p:spPr>
          <a:xfrm>
            <a:off x="3116022" y="7454660"/>
            <a:ext cx="52465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2013-2014</a:t>
            </a:r>
          </a:p>
        </p:txBody>
      </p:sp>
      <p:sp>
        <p:nvSpPr>
          <p:cNvPr id="57" name="Rectangle 56"/>
          <p:cNvSpPr/>
          <p:nvPr/>
        </p:nvSpPr>
        <p:spPr>
          <a:xfrm>
            <a:off x="3150597" y="8329481"/>
            <a:ext cx="453642" cy="50365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TextBox 38"/>
          <p:cNvSpPr txBox="1"/>
          <p:nvPr/>
        </p:nvSpPr>
        <p:spPr>
          <a:xfrm>
            <a:off x="3116022" y="8378300"/>
            <a:ext cx="52465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2013-2014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524" y="1593386"/>
            <a:ext cx="1631950" cy="2445042"/>
          </a:xfrm>
          <a:prstGeom prst="rect">
            <a:avLst/>
          </a:prstGeom>
          <a:ln w="76200">
            <a:solidFill>
              <a:schemeClr val="bg1"/>
            </a:solidFill>
          </a:ln>
        </p:spPr>
      </p:pic>
      <p:sp>
        <p:nvSpPr>
          <p:cNvPr id="37" name="Rectangle 36"/>
          <p:cNvSpPr/>
          <p:nvPr/>
        </p:nvSpPr>
        <p:spPr>
          <a:xfrm>
            <a:off x="3136658" y="9227562"/>
            <a:ext cx="453642" cy="50365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TextBox 38"/>
          <p:cNvSpPr txBox="1"/>
          <p:nvPr/>
        </p:nvSpPr>
        <p:spPr>
          <a:xfrm>
            <a:off x="3102083" y="9276381"/>
            <a:ext cx="52465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2013-2014</a:t>
            </a: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462" y="3493786"/>
            <a:ext cx="367136" cy="344543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5221" y="1826326"/>
            <a:ext cx="367136" cy="344543"/>
          </a:xfrm>
          <a:prstGeom prst="rect">
            <a:avLst/>
          </a:prstGeom>
        </p:spPr>
      </p:pic>
      <p:pic>
        <p:nvPicPr>
          <p:cNvPr id="47" name="Image 4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2098" y="5857528"/>
            <a:ext cx="367136" cy="344543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35"/>
          <a:stretch/>
        </p:blipFill>
        <p:spPr>
          <a:xfrm>
            <a:off x="6022738" y="118818"/>
            <a:ext cx="1169217" cy="1026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93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Révolution.thmx</Template>
  <TotalTime>989</TotalTime>
  <Words>211</Words>
  <Application>Microsoft Office PowerPoint</Application>
  <PresentationFormat>Personalizado</PresentationFormat>
  <Paragraphs>47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Courier New</vt:lpstr>
      <vt:lpstr>Myriad Pro Cond</vt:lpstr>
      <vt:lpstr>Times New Roman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90</cp:revision>
  <dcterms:created xsi:type="dcterms:W3CDTF">2014-12-03T08:33:54Z</dcterms:created>
  <dcterms:modified xsi:type="dcterms:W3CDTF">2019-01-15T21:17:48Z</dcterms:modified>
</cp:coreProperties>
</file>