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5064" autoAdjust="0"/>
  </p:normalViewPr>
  <p:slideViewPr>
    <p:cSldViewPr>
      <p:cViewPr>
        <p:scale>
          <a:sx n="96" d="100"/>
          <a:sy n="96" d="100"/>
        </p:scale>
        <p:origin x="1182" y="-354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7CC1-E854-4A0D-B0F3-03586C2AEB37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651E-0DFB-4FB6-85C2-C502CBE2C072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6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4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2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9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4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DED2-C2A9-41E8-A8ED-4870221186B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AB0-5DB2-4C8F-83F2-5BA999366D44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Скругленный прямоугольник 196"/>
          <p:cNvSpPr/>
          <p:nvPr/>
        </p:nvSpPr>
        <p:spPr>
          <a:xfrm>
            <a:off x="330324" y="8561409"/>
            <a:ext cx="329432" cy="1878591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 flipV="1">
            <a:off x="-835200" y="1893599"/>
            <a:ext cx="2902746" cy="2902746"/>
          </a:xfrm>
          <a:prstGeom prst="ellipse">
            <a:avLst/>
          </a:prstGeom>
          <a:solidFill>
            <a:srgbClr val="92D050">
              <a:alpha val="50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 flipV="1">
            <a:off x="-835200" y="1893599"/>
            <a:ext cx="2185551" cy="2185551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>
            <a:stCxn id="127" idx="0"/>
          </p:cNvCxnSpPr>
          <p:nvPr/>
        </p:nvCxnSpPr>
        <p:spPr>
          <a:xfrm flipV="1">
            <a:off x="1728403" y="5529782"/>
            <a:ext cx="0" cy="8970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 flipV="1">
            <a:off x="1379421" y="5290116"/>
            <a:ext cx="348982" cy="2396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29" idx="0"/>
          </p:cNvCxnSpPr>
          <p:nvPr/>
        </p:nvCxnSpPr>
        <p:spPr>
          <a:xfrm flipV="1">
            <a:off x="2808523" y="5491279"/>
            <a:ext cx="0" cy="50349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flipH="1" flipV="1">
            <a:off x="2000736" y="4938073"/>
            <a:ext cx="807787" cy="55320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 flipV="1">
            <a:off x="2383200" y="4366050"/>
            <a:ext cx="584928" cy="40170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130" idx="0"/>
          </p:cNvCxnSpPr>
          <p:nvPr/>
        </p:nvCxnSpPr>
        <p:spPr>
          <a:xfrm flipH="1" flipV="1">
            <a:off x="558000" y="5356949"/>
            <a:ext cx="28" cy="128589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8" idx="1"/>
          </p:cNvCxnSpPr>
          <p:nvPr/>
        </p:nvCxnSpPr>
        <p:spPr>
          <a:xfrm>
            <a:off x="2575717" y="3056428"/>
            <a:ext cx="95228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2619639" y="3777712"/>
            <a:ext cx="584928" cy="4017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-110379" y="9346816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COMPETENZE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06141"/>
            <a:ext cx="7561263" cy="13715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уга 2"/>
          <p:cNvSpPr/>
          <p:nvPr/>
        </p:nvSpPr>
        <p:spPr>
          <a:xfrm flipV="1">
            <a:off x="-836739" y="1891910"/>
            <a:ext cx="3410917" cy="3410917"/>
          </a:xfrm>
          <a:prstGeom prst="arc">
            <a:avLst>
              <a:gd name="adj1" fmla="val 14632879"/>
              <a:gd name="adj2" fmla="val 1835622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13934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49595" y="291125"/>
            <a:ext cx="3449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Solène</a:t>
            </a:r>
            <a:r>
              <a:rPr lang="en-US" sz="3600" b="1" dirty="0">
                <a:solidFill>
                  <a:srgbClr val="92D050"/>
                </a:solidFill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</a:rPr>
              <a:t>SULLIVAN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386" y="1277191"/>
            <a:ext cx="4815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dolor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sit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amet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consectetur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adipiscing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elit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Morbi</a:t>
            </a:r>
            <a:r>
              <a:rPr lang="fr-FR" sz="1200" i="1" dirty="0">
                <a:solidFill>
                  <a:schemeClr val="bg1"/>
                </a:solidFill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</a:rPr>
              <a:t>sapien</a:t>
            </a:r>
            <a:r>
              <a:rPr lang="fr-FR" sz="1200" i="1" dirty="0">
                <a:solidFill>
                  <a:schemeClr val="bg1"/>
                </a:solidFill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</a:rPr>
              <a:t>nulla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rutrum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imperdiet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Nullam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augue</a:t>
            </a:r>
            <a:r>
              <a:rPr lang="fr-FR" sz="1200" i="1" dirty="0">
                <a:solidFill>
                  <a:schemeClr val="bg1"/>
                </a:solidFill>
              </a:rPr>
              <a:t> id </a:t>
            </a:r>
            <a:r>
              <a:rPr lang="fr-FR" sz="1200" i="1" dirty="0" err="1">
                <a:solidFill>
                  <a:schemeClr val="bg1"/>
                </a:solidFill>
              </a:rPr>
              <a:t>velit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maximus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r>
              <a:rPr lang="fr-FR" sz="1200" i="1" dirty="0" err="1">
                <a:solidFill>
                  <a:schemeClr val="bg1"/>
                </a:solidFill>
              </a:rPr>
              <a:t>Interdum</a:t>
            </a:r>
            <a:r>
              <a:rPr lang="fr-FR" sz="1200" i="1" dirty="0">
                <a:solidFill>
                  <a:schemeClr val="bg1"/>
                </a:solidFill>
              </a:rPr>
              <a:t> et </a:t>
            </a:r>
            <a:r>
              <a:rPr lang="fr-FR" sz="1200" i="1" dirty="0" err="1">
                <a:solidFill>
                  <a:schemeClr val="bg1"/>
                </a:solidFill>
              </a:rPr>
              <a:t>malesuada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fames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ac</a:t>
            </a:r>
            <a:r>
              <a:rPr lang="fr-FR" sz="1200" i="1" dirty="0">
                <a:solidFill>
                  <a:schemeClr val="bg1"/>
                </a:solidFill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</a:rPr>
              <a:t>ipsum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primis</a:t>
            </a:r>
            <a:r>
              <a:rPr lang="fr-FR" sz="1200" i="1" dirty="0">
                <a:solidFill>
                  <a:schemeClr val="bg1"/>
                </a:solidFill>
              </a:rPr>
              <a:t> in </a:t>
            </a:r>
            <a:r>
              <a:rPr lang="fr-FR" sz="1200" i="1" dirty="0" err="1">
                <a:solidFill>
                  <a:schemeClr val="bg1"/>
                </a:solidFill>
              </a:rPr>
              <a:t>faucibus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  <a:endParaRPr lang="fr-FR" sz="1200" i="1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200" i="1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200" i="1" dirty="0" err="1">
                <a:solidFill>
                  <a:schemeClr val="bg1"/>
                </a:solidFill>
              </a:rPr>
              <a:t>Etiam</a:t>
            </a:r>
            <a:r>
              <a:rPr lang="fr-FR" sz="1200" i="1" dirty="0">
                <a:solidFill>
                  <a:schemeClr val="bg1"/>
                </a:solidFill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</a:rPr>
              <a:t>luctus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posuere</a:t>
            </a:r>
            <a:r>
              <a:rPr lang="fr-FR" sz="1200" i="1" dirty="0">
                <a:solidFill>
                  <a:schemeClr val="bg1"/>
                </a:solidFill>
              </a:rPr>
              <a:t>, </a:t>
            </a:r>
            <a:r>
              <a:rPr lang="fr-FR" sz="1200" i="1" dirty="0" err="1">
                <a:solidFill>
                  <a:schemeClr val="bg1"/>
                </a:solidFill>
              </a:rPr>
              <a:t>odio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enim</a:t>
            </a:r>
            <a:r>
              <a:rPr lang="fr-FR" sz="1200" i="1" dirty="0">
                <a:solidFill>
                  <a:schemeClr val="bg1"/>
                </a:solidFill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</a:rPr>
              <a:t>tortor</a:t>
            </a:r>
            <a:r>
              <a:rPr lang="fr-FR" sz="1200" i="1" dirty="0">
                <a:solidFill>
                  <a:schemeClr val="bg1"/>
                </a:solidFill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</a:rPr>
              <a:t>eleifend</a:t>
            </a:r>
            <a:r>
              <a:rPr lang="fr-FR" sz="1200" i="1" dirty="0">
                <a:solidFill>
                  <a:schemeClr val="bg1"/>
                </a:solidFill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</a:rPr>
              <a:t>molestie</a:t>
            </a:r>
            <a:r>
              <a:rPr lang="fr-FR" sz="1200" i="1" dirty="0">
                <a:solidFill>
                  <a:schemeClr val="bg1"/>
                </a:solidFill>
              </a:rPr>
              <a:t> </a:t>
            </a:r>
            <a:r>
              <a:rPr lang="fr-FR" sz="1200" i="1" dirty="0" err="1">
                <a:solidFill>
                  <a:schemeClr val="bg1"/>
                </a:solidFill>
              </a:rPr>
              <a:t>varius</a:t>
            </a:r>
            <a:r>
              <a:rPr lang="fr-FR" sz="1200" i="1" dirty="0">
                <a:solidFill>
                  <a:schemeClr val="bg1"/>
                </a:solidFill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</a:rPr>
              <a:t>aliquet</a:t>
            </a:r>
            <a:r>
              <a:rPr lang="fr-FR" sz="1200" i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4" name="Дуга 123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8648469"/>
              <a:gd name="adj2" fmla="val 1995315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Дуга 107"/>
          <p:cNvSpPr/>
          <p:nvPr/>
        </p:nvSpPr>
        <p:spPr>
          <a:xfrm flipV="1">
            <a:off x="-836739" y="1893600"/>
            <a:ext cx="3410917" cy="3410917"/>
          </a:xfrm>
          <a:prstGeom prst="arc">
            <a:avLst>
              <a:gd name="adj1" fmla="val 21337838"/>
              <a:gd name="adj2" fmla="val 1126027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Дуга 124"/>
          <p:cNvSpPr/>
          <p:nvPr/>
        </p:nvSpPr>
        <p:spPr>
          <a:xfrm flipV="1">
            <a:off x="-835200" y="1893600"/>
            <a:ext cx="3410917" cy="3410917"/>
          </a:xfrm>
          <a:prstGeom prst="arc">
            <a:avLst>
              <a:gd name="adj1" fmla="val 15557155"/>
              <a:gd name="adj2" fmla="val 17181932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473200" y="3624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1887546" y="4812072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468263" y="517278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378578" y="2967669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293200" y="4281016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260351" y="5147861"/>
            <a:ext cx="180000" cy="18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8000" y="280440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2016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2014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348583" y="498666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2012</a:t>
            </a:r>
          </a:p>
          <a:p>
            <a:pPr algn="ctr"/>
            <a:r>
              <a:rPr lang="en-US" sz="1000" b="1" dirty="0" smtClean="0"/>
              <a:t>2010</a:t>
            </a:r>
            <a:endParaRPr lang="ru-RU" sz="1000" b="1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1476375" y="6426820"/>
            <a:ext cx="504056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2008</a:t>
            </a:r>
          </a:p>
          <a:p>
            <a:pPr algn="ctr"/>
            <a:r>
              <a:rPr lang="en-US" sz="1000" b="1" dirty="0" smtClean="0"/>
              <a:t>2006</a:t>
            </a:r>
            <a:endParaRPr lang="ru-RU" sz="1000" b="1" dirty="0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3672619" y="3927388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2014</a:t>
            </a:r>
          </a:p>
          <a:p>
            <a:pPr algn="ctr"/>
            <a:r>
              <a:rPr lang="en-US" sz="1000" b="1" dirty="0" smtClean="0"/>
              <a:t>2012</a:t>
            </a:r>
            <a:endParaRPr lang="ru-RU" sz="1000" b="1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2556495" y="5994772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2010</a:t>
            </a:r>
          </a:p>
          <a:p>
            <a:pPr algn="ctr"/>
            <a:r>
              <a:rPr lang="en-US" sz="1000" b="1" dirty="0" smtClean="0"/>
              <a:t>2008</a:t>
            </a:r>
            <a:endParaRPr lang="ru-RU" sz="1000" b="1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306000" y="6642844"/>
            <a:ext cx="504056" cy="50405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2006</a:t>
            </a:r>
          </a:p>
          <a:p>
            <a:pPr algn="ctr"/>
            <a:r>
              <a:rPr lang="en-US" sz="1000" b="1" dirty="0" smtClean="0"/>
              <a:t>2002</a:t>
            </a:r>
            <a:endParaRPr lang="ru-RU" sz="1000" b="1" dirty="0"/>
          </a:p>
        </p:txBody>
      </p:sp>
      <p:cxnSp>
        <p:nvCxnSpPr>
          <p:cNvPr id="46" name="Прямая соединительная линия 45"/>
          <p:cNvCxnSpPr>
            <a:stCxn id="128" idx="1"/>
          </p:cNvCxnSpPr>
          <p:nvPr/>
        </p:nvCxnSpPr>
        <p:spPr>
          <a:xfrm flipH="1">
            <a:off x="3204567" y="4179416"/>
            <a:ext cx="4680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Соединительная линия уступом 133"/>
          <p:cNvCxnSpPr>
            <a:endCxn id="126" idx="0"/>
          </p:cNvCxnSpPr>
          <p:nvPr/>
        </p:nvCxnSpPr>
        <p:spPr>
          <a:xfrm>
            <a:off x="2968128" y="4767191"/>
            <a:ext cx="632483" cy="21946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212679" y="2735828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POSIZIONE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SOCIETÀ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365079" y="384783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POSIZIONE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SOCIETÀ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4140671" y="4909981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POSIZIONE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SOCIETÀ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3320373" y="5868176"/>
            <a:ext cx="31330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92D050"/>
                </a:solidFill>
              </a:rPr>
              <a:t>POSIZIONE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SOCIETÀ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2169693" y="6832909"/>
            <a:ext cx="3126473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 smtClean="0">
                <a:solidFill>
                  <a:srgbClr val="92D050"/>
                </a:solidFill>
              </a:rPr>
              <a:t>LAUREA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UNIVERSITÀ</a:t>
            </a:r>
            <a:endParaRPr lang="en-US" sz="105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67" name="Прямоугольник 166"/>
          <p:cNvSpPr/>
          <p:nvPr/>
        </p:nvSpPr>
        <p:spPr>
          <a:xfrm>
            <a:off x="153945" y="7480981"/>
            <a:ext cx="3050622" cy="770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b="1" dirty="0">
                <a:solidFill>
                  <a:srgbClr val="92D050"/>
                </a:solidFill>
              </a:rPr>
              <a:t>LAUREA </a:t>
            </a:r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UNIVERSITÀ</a:t>
            </a:r>
          </a:p>
          <a:p>
            <a:pPr algn="just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tristique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74" name="Овал 173"/>
          <p:cNvSpPr/>
          <p:nvPr/>
        </p:nvSpPr>
        <p:spPr>
          <a:xfrm flipV="1">
            <a:off x="4598382" y="7128538"/>
            <a:ext cx="3862769" cy="3862769"/>
          </a:xfrm>
          <a:prstGeom prst="ellipse">
            <a:avLst/>
          </a:prstGeom>
          <a:solidFill>
            <a:srgbClr val="92D050">
              <a:alpha val="75000"/>
            </a:srgb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TextBox 174"/>
          <p:cNvSpPr txBox="1"/>
          <p:nvPr/>
        </p:nvSpPr>
        <p:spPr>
          <a:xfrm>
            <a:off x="5640876" y="7650956"/>
            <a:ext cx="1812163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Telefono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000 111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333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E-mail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name@mail.com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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Indirizzo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treet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</a:t>
            </a:r>
          </a:p>
          <a:p>
            <a:pPr algn="r">
              <a:lnSpc>
                <a:spcPct val="150000"/>
              </a:lnSpc>
            </a:pP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Roma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4287" y="8515052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4287" y="9012699"/>
            <a:ext cx="1411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Controllo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 </a:t>
            </a:r>
            <a:r>
              <a:rPr lang="es-E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qualità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4287" y="9510346"/>
            <a:ext cx="7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Creatività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4287" y="10007992"/>
            <a:ext cx="1397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Pubbliche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relazioni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735329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Овал 183"/>
          <p:cNvSpPr/>
          <p:nvPr/>
        </p:nvSpPr>
        <p:spPr>
          <a:xfrm>
            <a:off x="1967487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8" name="Прямая соединительная линия 187"/>
          <p:cNvCxnSpPr/>
          <p:nvPr/>
        </p:nvCxnSpPr>
        <p:spPr>
          <a:xfrm>
            <a:off x="735329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Овал 188"/>
          <p:cNvSpPr/>
          <p:nvPr/>
        </p:nvSpPr>
        <p:spPr>
          <a:xfrm>
            <a:off x="1728423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1" name="Прямая соединительная линия 190"/>
          <p:cNvCxnSpPr/>
          <p:nvPr/>
        </p:nvCxnSpPr>
        <p:spPr>
          <a:xfrm>
            <a:off x="735329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Овал 191"/>
          <p:cNvSpPr/>
          <p:nvPr/>
        </p:nvSpPr>
        <p:spPr>
          <a:xfrm>
            <a:off x="1908423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735329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Овал 194"/>
          <p:cNvSpPr/>
          <p:nvPr/>
        </p:nvSpPr>
        <p:spPr>
          <a:xfrm>
            <a:off x="2016455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TextBox 199"/>
          <p:cNvSpPr txBox="1"/>
          <p:nvPr/>
        </p:nvSpPr>
        <p:spPr>
          <a:xfrm>
            <a:off x="2675664" y="8515052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675664" y="9012699"/>
            <a:ext cx="974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675664" y="9510346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675664" y="10007992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Analytics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4" name="Прямая соединительная линия 203"/>
          <p:cNvCxnSpPr/>
          <p:nvPr/>
        </p:nvCxnSpPr>
        <p:spPr>
          <a:xfrm>
            <a:off x="2726706" y="8874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Овал 204"/>
          <p:cNvSpPr/>
          <p:nvPr/>
        </p:nvSpPr>
        <p:spPr>
          <a:xfrm>
            <a:off x="3708623" y="8784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" name="Прямая соединительная линия 205"/>
          <p:cNvCxnSpPr/>
          <p:nvPr/>
        </p:nvCxnSpPr>
        <p:spPr>
          <a:xfrm>
            <a:off x="2726706" y="9366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Овал 206"/>
          <p:cNvSpPr/>
          <p:nvPr/>
        </p:nvSpPr>
        <p:spPr>
          <a:xfrm>
            <a:off x="4032679" y="9276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>
            <a:off x="2726706" y="9858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Овал 208"/>
          <p:cNvSpPr/>
          <p:nvPr/>
        </p:nvSpPr>
        <p:spPr>
          <a:xfrm>
            <a:off x="3899800" y="9768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0" name="Прямая соединительная линия 209"/>
          <p:cNvCxnSpPr/>
          <p:nvPr/>
        </p:nvCxnSpPr>
        <p:spPr>
          <a:xfrm>
            <a:off x="2726706" y="10350000"/>
            <a:ext cx="1557871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Овал 210"/>
          <p:cNvSpPr/>
          <p:nvPr/>
        </p:nvSpPr>
        <p:spPr>
          <a:xfrm>
            <a:off x="3708623" y="10260000"/>
            <a:ext cx="180000" cy="1800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236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35</cp:revision>
  <dcterms:created xsi:type="dcterms:W3CDTF">2016-05-28T18:50:09Z</dcterms:created>
  <dcterms:modified xsi:type="dcterms:W3CDTF">2019-01-15T20:55:57Z</dcterms:modified>
</cp:coreProperties>
</file>