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164"/>
    <a:srgbClr val="831B40"/>
    <a:srgbClr val="6C1635"/>
    <a:srgbClr val="95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80" d="100"/>
          <a:sy n="80" d="100"/>
        </p:scale>
        <p:origin x="1584" y="-223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7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8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F517-51C0-4CCF-8CE8-DA772BFB9B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ая выноска 31"/>
          <p:cNvSpPr/>
          <p:nvPr/>
        </p:nvSpPr>
        <p:spPr>
          <a:xfrm>
            <a:off x="468263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ая выноска 31"/>
          <p:cNvSpPr/>
          <p:nvPr/>
        </p:nvSpPr>
        <p:spPr>
          <a:xfrm>
            <a:off x="996715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-372" y="0"/>
            <a:ext cx="4027650" cy="4027650"/>
            <a:chOff x="-372" y="0"/>
            <a:chExt cx="4027650" cy="4027650"/>
          </a:xfrm>
          <a:solidFill>
            <a:srgbClr val="831B4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 rot="10800000">
            <a:off x="3533613" y="6670727"/>
            <a:ext cx="4027650" cy="4027650"/>
            <a:chOff x="-372" y="0"/>
            <a:chExt cx="4027650" cy="4027650"/>
          </a:xfrm>
        </p:grpSpPr>
        <p:sp>
          <p:nvSpPr>
            <p:cNvPr id="10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7427" y="626691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Armis</a:t>
            </a:r>
            <a:r>
              <a:rPr lang="en-US" sz="24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MARTINEZ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3262" y="3474492"/>
            <a:ext cx="3137729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ESPERIENZA</a:t>
            </a:r>
            <a:endParaRPr lang="en-US" sz="1200" b="1" dirty="0" smtClean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POSIZIONE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SOCIETÀ</a:t>
            </a:r>
            <a:endParaRPr lang="en-US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– 2016</a:t>
            </a:r>
            <a:endParaRPr lang="en-US" sz="11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POSIZIONE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SOCIETÀ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POSIZIONE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SOCIETÀ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POSIZIONE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SOCIETÀ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611" y="1691674"/>
            <a:ext cx="3137729" cy="151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en-US" sz="11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</a:t>
            </a:r>
            <a:endParaRPr lang="en-US" sz="1100" b="1" dirty="0" smtClean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685800">
              <a:defRPr/>
            </a:pPr>
            <a:r>
              <a:rPr lang="fr-FR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6395" y="9358448"/>
            <a:ext cx="11079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www.website.com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4983" y="9359138"/>
            <a:ext cx="102624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name@mail.com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45897" y="8946872"/>
            <a:ext cx="821059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000 111 333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07556" y="8946872"/>
            <a:ext cx="134684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Street Name,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183" y="6199236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COMPETENZE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13453" y="6259956"/>
            <a:ext cx="2982" cy="3911280"/>
          </a:xfrm>
          <a:prstGeom prst="line">
            <a:avLst/>
          </a:prstGeom>
          <a:ln w="9525"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40271" y="6523941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6255" y="1170236"/>
            <a:ext cx="6768752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6255" y="414152"/>
            <a:ext cx="6768752" cy="986509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80631" y="1170236"/>
            <a:ext cx="0" cy="900100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6255" y="328128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83807" y="3452886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FORMAZIONE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509932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628503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74" y="4236649"/>
            <a:ext cx="940538" cy="60599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46" y="4266458"/>
            <a:ext cx="945926" cy="57618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3" y="4236649"/>
            <a:ext cx="879074" cy="60599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32240" y="3831995"/>
            <a:ext cx="81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LAUREA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42590" y="3834532"/>
            <a:ext cx="81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LAUREA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86588" y="3831995"/>
            <a:ext cx="81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LAUREA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55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2002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Università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2027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Università</a:t>
            </a:r>
            <a:endParaRPr lang="en-US" sz="105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4991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Università</a:t>
            </a:r>
            <a:endParaRPr lang="en-US" sz="105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396255" y="6066780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792423" y="6768785"/>
            <a:ext cx="1116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84423" y="7013629"/>
            <a:ext cx="1224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56423" y="7258473"/>
            <a:ext cx="1152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40271" y="7503317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20423" y="7748161"/>
            <a:ext cx="1188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039855" y="8166046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8423" y="7993005"/>
            <a:ext cx="1260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16435" y="6443993"/>
            <a:ext cx="1261884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Sviluppo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Database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Infografica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Gestione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contabile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Amministrazione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Illustrazione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44327" y="8405993"/>
            <a:ext cx="96693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Illustrator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Photoshop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InDesign</a:t>
            </a:r>
          </a:p>
          <a:p>
            <a:pPr algn="r"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Lightroom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CorelDraw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Dreamweaver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3780631" y="869343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745041"/>
            <a:ext cx="280800" cy="2808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746420"/>
            <a:ext cx="280800" cy="2808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8921888"/>
            <a:ext cx="280800" cy="28080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8921888"/>
            <a:ext cx="280800" cy="28080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333464"/>
            <a:ext cx="280800" cy="280800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334154"/>
            <a:ext cx="280800" cy="2808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140671" y="9771404"/>
            <a:ext cx="9412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@name-twitter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44425" y="9770025"/>
            <a:ext cx="121700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facebook.com/name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124000" y="8485200"/>
            <a:ext cx="1368152" cy="1559064"/>
            <a:chOff x="2102512" y="8448422"/>
            <a:chExt cx="1368152" cy="155906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2102512" y="8448422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102512" y="8693266"/>
              <a:ext cx="1116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2102512" y="8938110"/>
              <a:ext cx="1224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102512" y="9182954"/>
              <a:ext cx="1152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102512" y="9427798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102512" y="9672642"/>
              <a:ext cx="1188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102512" y="9917486"/>
              <a:ext cx="1260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15" y="1281731"/>
            <a:ext cx="2935699" cy="19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213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39</cp:revision>
  <dcterms:created xsi:type="dcterms:W3CDTF">2016-05-27T07:17:29Z</dcterms:created>
  <dcterms:modified xsi:type="dcterms:W3CDTF">2019-01-15T20:51:51Z</dcterms:modified>
</cp:coreProperties>
</file>