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56183"/>
              </p:ext>
            </p:extLst>
          </p:nvPr>
        </p:nvGraphicFramePr>
        <p:xfrm>
          <a:off x="453122" y="1347405"/>
          <a:ext cx="6646925" cy="84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Profilo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endParaRPr lang="fr-FR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Competenze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Lingue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42660"/>
              </p:ext>
            </p:extLst>
          </p:nvPr>
        </p:nvGraphicFramePr>
        <p:xfrm>
          <a:off x="453122" y="277319"/>
          <a:ext cx="664692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Michel CLASSIQUE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Roma - Telefono: 000 111 333 - Email: name@mail.com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234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2016-02-02T19:34:59Z</dcterms:created>
  <dcterms:modified xsi:type="dcterms:W3CDTF">2018-12-17T13:46:22Z</dcterms:modified>
</cp:coreProperties>
</file>