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512" y="-22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483797"/>
              </p:ext>
            </p:extLst>
          </p:nvPr>
        </p:nvGraphicFramePr>
        <p:xfrm>
          <a:off x="453122" y="1347405"/>
          <a:ext cx="6646925" cy="790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8660"/>
                <a:gridCol w="4588265"/>
              </a:tblGrid>
              <a:tr h="0">
                <a:tc>
                  <a:txBody>
                    <a:bodyPr/>
                    <a:lstStyle/>
                    <a:p>
                      <a:r>
                        <a:rPr lang="fr-FR" sz="1400" b="0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Profilo</a:t>
                      </a:r>
                      <a:endParaRPr lang="fr-FR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Cras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consequat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erat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dignissim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sodales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endParaRPr lang="fr-FR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b="0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Esperienza</a:t>
                      </a:r>
                      <a:endParaRPr lang="fr-FR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Posizione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Società</a:t>
                      </a:r>
                    </a:p>
                    <a:p>
                      <a:r>
                        <a:rPr lang="fr-FR" sz="1100" b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Città</a:t>
                      </a:r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2014 - 2017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Cras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consequat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erat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dignissim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sodales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Posizione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Società</a:t>
                      </a:r>
                    </a:p>
                    <a:p>
                      <a:r>
                        <a:rPr lang="fr-FR" sz="1100" b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Città</a:t>
                      </a:r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2014 - 2017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Cras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consequat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erat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dignissim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sodales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Posizione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Società</a:t>
                      </a:r>
                    </a:p>
                    <a:p>
                      <a:r>
                        <a:rPr lang="fr-FR" sz="1100" b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Città</a:t>
                      </a:r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2014 - 2017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Cras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consequat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erat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dignissim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sodales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31620">
                <a:tc>
                  <a:txBody>
                    <a:bodyPr/>
                    <a:lstStyle/>
                    <a:p>
                      <a:endParaRPr lang="fr-FR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b="0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Formazione</a:t>
                      </a:r>
                      <a:endParaRPr lang="fr-FR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Università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Laurea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 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Università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Laurea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 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92480">
                <a:tc>
                  <a:txBody>
                    <a:bodyPr/>
                    <a:lstStyle/>
                    <a:p>
                      <a:endParaRPr lang="fr-FR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fr-FR" sz="1400" b="0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Competenze</a:t>
                      </a:r>
                      <a:r>
                        <a:rPr lang="fr-FR" sz="1400" b="0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&amp; Lingue</a:t>
                      </a:r>
                      <a:endParaRPr lang="fr-FR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Competenze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Competenze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Competenze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Competenze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1460">
                <a:tc>
                  <a:txBody>
                    <a:bodyPr/>
                    <a:lstStyle/>
                    <a:p>
                      <a:endParaRPr lang="fr-FR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b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Hobby</a:t>
                      </a:r>
                      <a:endParaRPr lang="fr-FR" sz="140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Cras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consequat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erat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dignissim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sodales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nec. 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2381">
                <a:tc>
                  <a:txBody>
                    <a:bodyPr/>
                    <a:lstStyle/>
                    <a:p>
                      <a:endParaRPr lang="fr-FR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471891"/>
              </p:ext>
            </p:extLst>
          </p:nvPr>
        </p:nvGraphicFramePr>
        <p:xfrm>
          <a:off x="453122" y="277319"/>
          <a:ext cx="6646925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692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Pierre RAYURE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12 Street Name, Roma </a:t>
                      </a:r>
                      <a:r>
                        <a:rPr lang="fr-FR" sz="120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- </a:t>
                      </a:r>
                      <a:r>
                        <a:rPr lang="en-GB" sz="1200" dirty="0" err="1" smtClean="0">
                          <a:latin typeface="Arial" charset="0"/>
                          <a:ea typeface="Arial" charset="0"/>
                          <a:cs typeface="Arial" charset="0"/>
                        </a:rPr>
                        <a:t>Telefono</a:t>
                      </a:r>
                      <a:r>
                        <a:rPr lang="en-GB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: 000 111 333 </a:t>
                      </a:r>
                      <a:r>
                        <a:rPr lang="fr-FR" sz="120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- </a:t>
                      </a:r>
                      <a:r>
                        <a:rPr lang="en-GB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Email: name@mail.com</a:t>
                      </a:r>
                      <a:endParaRPr lang="fr-FR" sz="12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266</Words>
  <Application>Microsoft Office PowerPoint</Application>
  <PresentationFormat>Personalizado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19</cp:revision>
  <dcterms:created xsi:type="dcterms:W3CDTF">2016-02-02T19:34:59Z</dcterms:created>
  <dcterms:modified xsi:type="dcterms:W3CDTF">2018-12-17T13:45:37Z</dcterms:modified>
</cp:coreProperties>
</file>