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23500"/>
              </p:ext>
            </p:extLst>
          </p:nvPr>
        </p:nvGraphicFramePr>
        <p:xfrm>
          <a:off x="578629" y="340072"/>
          <a:ext cx="6234548" cy="9984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(Alix Le Petit-Jean)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Indirizzo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Profilo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Competenze principale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Formazione 1 - Università – Città</a:t>
                      </a:r>
                    </a:p>
                    <a:p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Formazione 2 - Università – Città</a:t>
                      </a:r>
                    </a:p>
                    <a:p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Formazione 3 - Università – Città</a:t>
                      </a:r>
                    </a:p>
                    <a:p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Formazione 4 - Università – Città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Esperienza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Competenze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professionale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 Lingue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278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2016-02-02T19:34:59Z</dcterms:created>
  <dcterms:modified xsi:type="dcterms:W3CDTF">2018-12-14T21:11:29Z</dcterms:modified>
</cp:coreProperties>
</file>