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260" y="-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66386"/>
              </p:ext>
            </p:extLst>
          </p:nvPr>
        </p:nvGraphicFramePr>
        <p:xfrm>
          <a:off x="208547" y="340071"/>
          <a:ext cx="7186864" cy="9597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432"/>
                <a:gridCol w="3593432"/>
              </a:tblGrid>
              <a:tr h="507737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Nathalie DEPRES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0" kern="1200" dirty="0" smtClean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3371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Indirizzo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88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r>
                        <a:rPr lang="fr-FR" sz="1488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Email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88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11832"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10831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Profilo</a:t>
                      </a:r>
                      <a:r>
                        <a:rPr lang="fr-FR" sz="1800" b="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&amp; Competenze principale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Competenze </a:t>
                      </a:r>
                      <a:r>
                        <a:rPr lang="fr-FR" sz="1800" b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professionale</a:t>
                      </a:r>
                      <a:r>
                        <a:rPr lang="fr-FR" sz="1800" b="0" baseline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800" b="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 Lingue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</a:tr>
              <a:tr h="1320115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</a:tr>
              <a:tr h="1295226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1 -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3 -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4 -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Università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Città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 gridSpan="2">
                  <a:txBody>
                    <a:bodyPr/>
                    <a:lstStyle/>
                    <a:p>
                      <a:r>
                        <a:rPr lang="fr-FR" sz="18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Esperienza</a:t>
                      </a:r>
                      <a:endParaRPr lang="fr-FR" sz="18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pct5"/>
                  </a:tcPr>
                </a:tc>
                <a:tc hMerge="1"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1063">
                <a:tc gridSpan="2"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Posizione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Società 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porta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eleifend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ultrices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Cras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consequat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erat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dignissim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sodales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pt-B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pt-B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1832">
                <a:tc gridSpan="2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287</Words>
  <Application>Microsoft Office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2016-02-02T19:34:59Z</dcterms:created>
  <dcterms:modified xsi:type="dcterms:W3CDTF">2018-12-17T13:43:43Z</dcterms:modified>
</cp:coreProperties>
</file>