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B4AD"/>
    <a:srgbClr val="5BAD82"/>
    <a:srgbClr val="95C11F"/>
    <a:srgbClr val="000000"/>
    <a:srgbClr val="FFE550"/>
    <a:srgbClr val="EEEA32"/>
    <a:srgbClr val="B3E21E"/>
    <a:srgbClr val="FEB546"/>
    <a:srgbClr val="D8D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0"/>
    <p:restoredTop sz="92038" autoAdjust="0"/>
  </p:normalViewPr>
  <p:slideViewPr>
    <p:cSldViewPr>
      <p:cViewPr>
        <p:scale>
          <a:sx n="110" d="100"/>
          <a:sy n="110" d="100"/>
        </p:scale>
        <p:origin x="972" y="-19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274691"/>
            <a:ext cx="7561263" cy="287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7561263" cy="198621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287" y="239633"/>
            <a:ext cx="4176464" cy="1502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4487" y="234132"/>
            <a:ext cx="413606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 DECARSESON</a:t>
            </a: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Name,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Madrid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 </a:t>
            </a:r>
            <a:r>
              <a:rPr lang="fr-FR" sz="1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111 333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name@mail.com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twitter/com/</a:t>
            </a:r>
            <a:r>
              <a:rPr lang="en-US" sz="10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</a:t>
            </a:r>
            <a:endParaRPr lang="en-US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5277" y="2770064"/>
            <a:ext cx="7010707" cy="2340926"/>
            <a:chOff x="275277" y="2682404"/>
            <a:chExt cx="7010707" cy="234092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15276" y="3778697"/>
              <a:ext cx="533911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031278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6196" y="3351962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err="1" smtClean="0">
                  <a:solidFill>
                    <a:srgbClr val="78B4AD"/>
                  </a:solidFill>
                </a:rPr>
                <a:t>Londres</a:t>
              </a:r>
              <a:endParaRPr lang="en-US" sz="900" dirty="0" smtClean="0">
                <a:solidFill>
                  <a:srgbClr val="78B4AD"/>
                </a:solidFill>
              </a:endParaRP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UK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75278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5277" y="3888660"/>
              <a:ext cx="1620001" cy="926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2006 – 2010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TÍTULO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CENTRO EDUCATIVO 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>
                  <a:solidFill>
                    <a:schemeClr val="bg1"/>
                  </a:solidFill>
                </a:rPr>
                <a:t>Lorem </a:t>
              </a:r>
              <a:r>
                <a:rPr lang="fr-FR" sz="900" dirty="0" err="1">
                  <a:solidFill>
                    <a:schemeClr val="bg1"/>
                  </a:solidFill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</a:rPr>
                <a:t>. 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28180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072181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72180" y="2761794"/>
              <a:ext cx="1620001" cy="99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TÍTULO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CENTRO EDUCATIVO 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800" dirty="0">
                  <a:solidFill>
                    <a:schemeClr val="bg1"/>
                  </a:solidFill>
                </a:rPr>
                <a:t>Lorem </a:t>
              </a:r>
              <a:r>
                <a:rPr lang="fr-FR" sz="800" dirty="0" err="1">
                  <a:solidFill>
                    <a:schemeClr val="bg1"/>
                  </a:solidFill>
                </a:rPr>
                <a:t>ipsum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dolor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sit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amet</a:t>
              </a:r>
              <a:r>
                <a:rPr lang="fr-FR" sz="800" dirty="0">
                  <a:solidFill>
                    <a:schemeClr val="bg1"/>
                  </a:solidFill>
                </a:rPr>
                <a:t>, </a:t>
              </a:r>
              <a:r>
                <a:rPr lang="fr-FR" sz="800" dirty="0" err="1">
                  <a:solidFill>
                    <a:schemeClr val="bg1"/>
                  </a:solidFill>
                </a:rPr>
                <a:t>consectetur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adipiscing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elit</a:t>
              </a:r>
              <a:r>
                <a:rPr lang="fr-FR" sz="800" dirty="0">
                  <a:solidFill>
                    <a:schemeClr val="bg1"/>
                  </a:solidFill>
                </a:rPr>
                <a:t>. </a:t>
              </a:r>
            </a:p>
            <a:p>
              <a:pPr algn="ctr" defTabSz="685800">
                <a:defRPr/>
              </a:pPr>
              <a:endParaRPr lang="fr-FR" sz="800" b="1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endParaRPr lang="fr-FR" sz="800" b="1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2010-2012</a:t>
              </a:r>
              <a:endParaRPr lang="en-US" sz="900" dirty="0" smtClean="0">
                <a:solidFill>
                  <a:srgbClr val="78B4A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618" y="3888660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25082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7522" y="335196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869082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69082" y="3888660"/>
              <a:ext cx="1619999" cy="11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2012 – 2014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PUESTO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EMPRESA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</a:rPr>
                <a:t>Lorem </a:t>
              </a:r>
              <a:r>
                <a:rPr lang="en-US" sz="9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err="1">
                  <a:solidFill>
                    <a:schemeClr val="bg1"/>
                  </a:solidFill>
                </a:rPr>
                <a:t>adipiscing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</a:rPr>
                <a:t>. </a:t>
              </a:r>
            </a:p>
            <a:p>
              <a:pPr algn="ctr">
                <a:lnSpc>
                  <a:spcPct val="110000"/>
                </a:lnSpc>
              </a:pPr>
              <a:endPara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1984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65984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AD8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5984" y="2731279"/>
              <a:ext cx="1620000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PUESTO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EMPRESA</a:t>
              </a:r>
              <a:endParaRPr lang="en-US" sz="900" dirty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Lorem </a:t>
              </a:r>
              <a:r>
                <a:rPr lang="en-US" sz="800" dirty="0">
                  <a:solidFill>
                    <a:schemeClr val="bg1"/>
                  </a:solidFill>
                </a:rPr>
                <a:t>ipsum dolor sit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>
                  <a:solidFill>
                    <a:schemeClr val="bg1"/>
                  </a:solidFill>
                </a:rPr>
                <a:t>consectetur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</a:rPr>
                <a:t>adipiscing</a:t>
              </a:r>
              <a:r>
                <a:rPr lang="en-US" sz="800" dirty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elit</a:t>
              </a:r>
              <a:r>
                <a:rPr lang="en-US" sz="800" dirty="0">
                  <a:solidFill>
                    <a:schemeClr val="bg1"/>
                  </a:solidFill>
                </a:rPr>
                <a:t>.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2014 - 2016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0107" y="3888660"/>
              <a:ext cx="5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Chicago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0225" y="2178348"/>
            <a:ext cx="396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ESTUDIOS </a:t>
            </a:r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EXPERIENCIA LABORAL 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8495" y="5475502"/>
            <a:ext cx="1802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PERSONALIDAD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24247" y="5994772"/>
            <a:ext cx="4316431" cy="1969477"/>
            <a:chOff x="288000" y="5994772"/>
            <a:chExt cx="4316431" cy="196947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28016" y="6210796"/>
              <a:ext cx="1453209" cy="1453209"/>
              <a:chOff x="813823" y="6066780"/>
              <a:chExt cx="1453209" cy="1453209"/>
            </a:xfrm>
          </p:grpSpPr>
          <p:sp>
            <p:nvSpPr>
              <p:cNvPr id="4" name="Пирог 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2158752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ирог 3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6187057"/>
                  <a:gd name="adj2" fmla="val 12172471"/>
                </a:avLst>
              </a:prstGeom>
              <a:solidFill>
                <a:srgbClr val="78B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ирог 34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6181898"/>
                  <a:gd name="adj2" fmla="val 20320191"/>
                </a:avLst>
              </a:prstGeom>
              <a:solidFill>
                <a:schemeClr val="accent2">
                  <a:lumMod val="60000"/>
                  <a:lumOff val="40000"/>
                  <a:alpha val="69804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ирог 35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20297787"/>
                  <a:gd name="adj2" fmla="val 618388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190661" y="6443618"/>
                <a:ext cx="699532" cy="6995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88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Creativo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8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Serio: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096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Organizado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96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Líder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24247" y="6364104"/>
              <a:ext cx="1663615" cy="223530"/>
              <a:chOff x="252239" y="6364104"/>
              <a:chExt cx="1591607" cy="22353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1584000" y="63641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52239" y="63641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 flipH="1">
              <a:off x="2909103" y="6364104"/>
              <a:ext cx="1663615" cy="223530"/>
              <a:chOff x="404639" y="6516504"/>
              <a:chExt cx="1591607" cy="22353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 flipH="1" flipV="1">
              <a:off x="2909103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flipV="1">
              <a:off x="324247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572718" y="6066780"/>
              <a:ext cx="0" cy="297324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24247" y="6066780"/>
              <a:ext cx="0" cy="2973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72718" y="7463542"/>
              <a:ext cx="0" cy="33143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4247" y="7463542"/>
              <a:ext cx="0" cy="331430"/>
            </a:xfrm>
            <a:prstGeom prst="line">
              <a:avLst/>
            </a:prstGeom>
            <a:ln>
              <a:solidFill>
                <a:srgbClr val="78B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470257" y="5465210"/>
            <a:ext cx="16097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HABILIDADES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247508" y="6066780"/>
            <a:ext cx="1987044" cy="90000"/>
            <a:chOff x="5247508" y="6066780"/>
            <a:chExt cx="1987044" cy="11265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247508" y="6066780"/>
              <a:ext cx="161849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247508" y="6385231"/>
            <a:ext cx="1987044" cy="90000"/>
            <a:chOff x="5247508" y="6066780"/>
            <a:chExt cx="1987044" cy="112658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5247508" y="6066780"/>
              <a:ext cx="1773483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47508" y="6703682"/>
            <a:ext cx="1987044" cy="90000"/>
            <a:chOff x="5247508" y="6066780"/>
            <a:chExt cx="1987044" cy="112658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5247509" y="6066780"/>
              <a:ext cx="1282476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7508" y="7022133"/>
            <a:ext cx="1987044" cy="90000"/>
            <a:chOff x="5247508" y="6066780"/>
            <a:chExt cx="1987044" cy="11265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247508" y="7340584"/>
            <a:ext cx="1987044" cy="90000"/>
            <a:chOff x="5247508" y="6066780"/>
            <a:chExt cx="1987044" cy="11265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5247508" y="6066780"/>
              <a:ext cx="155745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47508" y="7659032"/>
            <a:ext cx="1987044" cy="90000"/>
            <a:chOff x="5247508" y="6066779"/>
            <a:chExt cx="1987044" cy="112659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5247508" y="6066779"/>
              <a:ext cx="1773483" cy="112659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5158800" y="5776597"/>
            <a:ext cx="1508431" cy="199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Gestión</a:t>
            </a:r>
            <a:r>
              <a:rPr lang="en-US" sz="9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proyectos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calidad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Desarrollo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empresarial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Publicidad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sociales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Adwords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7312" y="8236892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PERFIL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96255" y="8515052"/>
            <a:ext cx="4313683" cy="1872208"/>
            <a:chOff x="396255" y="8659068"/>
            <a:chExt cx="4313683" cy="1872208"/>
          </a:xfrm>
        </p:grpSpPr>
        <p:sp>
          <p:nvSpPr>
            <p:cNvPr id="90" name="Прямоугольная выноска 89"/>
            <p:cNvSpPr/>
            <p:nvPr/>
          </p:nvSpPr>
          <p:spPr>
            <a:xfrm>
              <a:off x="396255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925475" y="9091919"/>
              <a:ext cx="325524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Morbi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tristique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sapien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imperdiet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maximus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Interdum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malesuada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fames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ante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primis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bibendum, ante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posuere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odio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semper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tortor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eleifend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mi ante vitae ex. Sed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molestie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erat a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aliquet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  <p:sp>
          <p:nvSpPr>
            <p:cNvPr id="91" name="Прямоугольная выноска 89"/>
            <p:cNvSpPr/>
            <p:nvPr/>
          </p:nvSpPr>
          <p:spPr>
            <a:xfrm>
              <a:off x="684972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flipH="1" flipV="1">
              <a:off x="4180718" y="10072301"/>
              <a:ext cx="529220" cy="458975"/>
              <a:chOff x="10764722" y="8450470"/>
              <a:chExt cx="529220" cy="458975"/>
            </a:xfrm>
          </p:grpSpPr>
          <p:sp>
            <p:nvSpPr>
              <p:cNvPr id="92" name="Прямоугольная выноска 89"/>
              <p:cNvSpPr/>
              <p:nvPr/>
            </p:nvSpPr>
            <p:spPr>
              <a:xfrm>
                <a:off x="10764722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ая выноска 89"/>
              <p:cNvSpPr/>
              <p:nvPr/>
            </p:nvSpPr>
            <p:spPr>
              <a:xfrm>
                <a:off x="11053439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292415" y="8659068"/>
            <a:ext cx="216408" cy="1724765"/>
            <a:chOff x="5515061" y="8659068"/>
            <a:chExt cx="216408" cy="172476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659068"/>
              <a:ext cx="216408" cy="216408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960739"/>
              <a:ext cx="216408" cy="216408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262410"/>
              <a:ext cx="216408" cy="216408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564081"/>
              <a:ext cx="216408" cy="21640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865752"/>
              <a:ext cx="216408" cy="216408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10167425"/>
              <a:ext cx="216408" cy="216408"/>
            </a:xfrm>
            <a:prstGeom prst="rect">
              <a:avLst/>
            </a:prstGeom>
          </p:spPr>
        </p:pic>
      </p:grpSp>
      <p:sp>
        <p:nvSpPr>
          <p:cNvPr id="97" name="TextBox 96"/>
          <p:cNvSpPr txBox="1"/>
          <p:nvPr/>
        </p:nvSpPr>
        <p:spPr>
          <a:xfrm>
            <a:off x="5951954" y="8236892"/>
            <a:ext cx="64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47509" y="6066780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254106" y="638451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247509" y="670368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247509" y="7022133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47508" y="7339865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247507" y="765903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580831" y="8532000"/>
            <a:ext cx="1705153" cy="191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alicia2015</a:t>
            </a: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7" b="35261"/>
          <a:stretch/>
        </p:blipFill>
        <p:spPr>
          <a:xfrm>
            <a:off x="5356158" y="98452"/>
            <a:ext cx="1837923" cy="1835565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233</Words>
  <Application>Microsoft Office PowerPoint</Application>
  <PresentationFormat>Personalizado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181</cp:revision>
  <dcterms:created xsi:type="dcterms:W3CDTF">2016-06-23T12:34:36Z</dcterms:created>
  <dcterms:modified xsi:type="dcterms:W3CDTF">2019-01-04T12:24:56Z</dcterms:modified>
</cp:coreProperties>
</file>