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8886"/>
    <a:srgbClr val="CD7371"/>
    <a:srgbClr val="63CACF"/>
    <a:srgbClr val="C94545"/>
    <a:srgbClr val="9AD020"/>
    <a:srgbClr val="786EE8"/>
    <a:srgbClr val="EBEAF6"/>
    <a:srgbClr val="D2D0F0"/>
    <a:srgbClr val="D2D0E8"/>
    <a:srgbClr val="A6A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2287" autoAdjust="0"/>
  </p:normalViewPr>
  <p:slideViewPr>
    <p:cSldViewPr>
      <p:cViewPr>
        <p:scale>
          <a:sx n="89" d="100"/>
          <a:sy n="89" d="100"/>
        </p:scale>
        <p:origin x="1284" y="-144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688843" y="126119"/>
            <a:ext cx="1728192" cy="200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4227" y="126119"/>
            <a:ext cx="5544616" cy="2005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735" y="152319"/>
            <a:ext cx="1944216" cy="1944216"/>
          </a:xfrm>
          <a:prstGeom prst="ellipse">
            <a:avLst/>
          </a:prstGeom>
          <a:ln w="63500" cap="rnd">
            <a:solidFill>
              <a:schemeClr val="bg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144227" y="126120"/>
            <a:ext cx="7272808" cy="1044116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4568" y="801261"/>
            <a:ext cx="4130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La</a:t>
            </a:r>
            <a:r>
              <a:rPr lang="fr-FR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ë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tita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 ROUERGUE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469677" y="2250356"/>
            <a:ext cx="0" cy="118800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4247" y="3618508"/>
            <a:ext cx="6912768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24358" y="2250356"/>
            <a:ext cx="1078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CONTACTO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147" y="2296040"/>
            <a:ext cx="179832" cy="216408"/>
          </a:xfrm>
          <a:prstGeom prst="rect">
            <a:avLst/>
          </a:prstGeom>
        </p:spPr>
      </p:pic>
      <p:grpSp>
        <p:nvGrpSpPr>
          <p:cNvPr id="40" name="Группа 39"/>
          <p:cNvGrpSpPr/>
          <p:nvPr/>
        </p:nvGrpSpPr>
        <p:grpSpPr>
          <a:xfrm>
            <a:off x="2654496" y="2250356"/>
            <a:ext cx="1033998" cy="307777"/>
            <a:chOff x="1140714" y="4695744"/>
            <a:chExt cx="1033998" cy="307777"/>
          </a:xfrm>
        </p:grpSpPr>
        <p:sp>
          <p:nvSpPr>
            <p:cNvPr id="18" name="TextBox 17"/>
            <p:cNvSpPr txBox="1"/>
            <p:nvPr/>
          </p:nvSpPr>
          <p:spPr>
            <a:xfrm>
              <a:off x="1395331" y="4695744"/>
              <a:ext cx="779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PERFIL</a:t>
              </a:r>
              <a:endPara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6" name="5-конечная звезда 25"/>
            <p:cNvSpPr/>
            <p:nvPr/>
          </p:nvSpPr>
          <p:spPr>
            <a:xfrm>
              <a:off x="1140714" y="4741429"/>
              <a:ext cx="216408" cy="216408"/>
            </a:xfrm>
            <a:prstGeom prst="star5">
              <a:avLst>
                <a:gd name="adj" fmla="val 27060"/>
                <a:gd name="hf" fmla="val 105146"/>
                <a:gd name="vf" fmla="val 110557"/>
              </a:avLst>
            </a:prstGeom>
            <a:solidFill>
              <a:srgbClr val="C945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201104" y="3814787"/>
            <a:ext cx="2538870" cy="307777"/>
            <a:chOff x="2327597" y="3725458"/>
            <a:chExt cx="2538870" cy="307777"/>
          </a:xfrm>
        </p:grpSpPr>
        <p:sp>
          <p:nvSpPr>
            <p:cNvPr id="19" name="TextBox 18"/>
            <p:cNvSpPr txBox="1"/>
            <p:nvPr/>
          </p:nvSpPr>
          <p:spPr>
            <a:xfrm>
              <a:off x="2327597" y="3725458"/>
              <a:ext cx="21771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EXPERIENCIA LABORAL </a:t>
              </a:r>
              <a:endPara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3107" y="3786382"/>
              <a:ext cx="213360" cy="185928"/>
            </a:xfrm>
            <a:prstGeom prst="rect">
              <a:avLst/>
            </a:prstGeom>
          </p:spPr>
        </p:pic>
      </p:grpSp>
      <p:sp>
        <p:nvSpPr>
          <p:cNvPr id="43" name="Прямоугольник 42"/>
          <p:cNvSpPr/>
          <p:nvPr/>
        </p:nvSpPr>
        <p:spPr>
          <a:xfrm>
            <a:off x="586166" y="2558133"/>
            <a:ext cx="1752403" cy="9002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25000"/>
              </a:lnSpc>
            </a:pP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TELÉFONO: </a:t>
            </a:r>
            <a:r>
              <a:rPr lang="fr-FR" sz="10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000 111 333</a:t>
            </a:r>
            <a:endParaRPr lang="fr-FR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lnSpc>
                <a:spcPct val="125000"/>
              </a:lnSpc>
            </a:pP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DIRECCIÓN: 12 </a:t>
            </a:r>
            <a:r>
              <a:rPr lang="fr-FR" sz="10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Street Name,</a:t>
            </a:r>
            <a:endParaRPr lang="fr-FR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lnSpc>
                <a:spcPct val="125000"/>
              </a:lnSpc>
            </a:pP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Madrid</a:t>
            </a:r>
          </a:p>
          <a:p>
            <a:pPr algn="r">
              <a:lnSpc>
                <a:spcPct val="125000"/>
              </a:lnSpc>
            </a:pP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EMAIL: name@mail.com</a:t>
            </a:r>
            <a:endParaRPr lang="en-US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654495" y="2558133"/>
            <a:ext cx="4582519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3" name="Группа 122"/>
          <p:cNvGrpSpPr/>
          <p:nvPr/>
        </p:nvGrpSpPr>
        <p:grpSpPr>
          <a:xfrm>
            <a:off x="5148783" y="3814787"/>
            <a:ext cx="2195300" cy="2612033"/>
            <a:chOff x="5148783" y="3814787"/>
            <a:chExt cx="2195300" cy="2612033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5262693" y="3814787"/>
              <a:ext cx="1570013" cy="307777"/>
              <a:chOff x="1157478" y="5426744"/>
              <a:chExt cx="1570013" cy="307777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395331" y="5426744"/>
                <a:ext cx="13321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mbria" panose="02040503050406030204" pitchFamily="18" charset="0"/>
                  </a:rPr>
                  <a:t>HABILIDADES</a:t>
                </a: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  <p:pic>
            <p:nvPicPr>
              <p:cNvPr id="29" name="Рисунок 2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57478" y="5490716"/>
                <a:ext cx="182880" cy="179832"/>
              </a:xfrm>
              <a:prstGeom prst="rect">
                <a:avLst/>
              </a:prstGeom>
            </p:spPr>
          </p:pic>
        </p:grpSp>
        <p:grpSp>
          <p:nvGrpSpPr>
            <p:cNvPr id="23" name="Группа 22"/>
            <p:cNvGrpSpPr/>
            <p:nvPr/>
          </p:nvGrpSpPr>
          <p:grpSpPr>
            <a:xfrm>
              <a:off x="5148784" y="4217748"/>
              <a:ext cx="1976006" cy="252000"/>
              <a:chOff x="5148784" y="4109708"/>
              <a:chExt cx="1976006" cy="252000"/>
            </a:xfrm>
          </p:grpSpPr>
          <p:sp>
            <p:nvSpPr>
              <p:cNvPr id="63" name="Прямоугольник 62"/>
              <p:cNvSpPr/>
              <p:nvPr/>
            </p:nvSpPr>
            <p:spPr>
              <a:xfrm>
                <a:off x="5148784" y="4122563"/>
                <a:ext cx="1844096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 smtClean="0"/>
                  <a:t>Gestión</a:t>
                </a:r>
                <a:r>
                  <a:rPr lang="en-US" sz="900" smtClean="0"/>
                  <a:t> de </a:t>
                </a:r>
                <a:r>
                  <a:rPr lang="en-US" sz="900" dirty="0" err="1" smtClean="0"/>
                  <a:t>proyectos</a:t>
                </a:r>
                <a:endParaRPr lang="ru-RU" sz="900" dirty="0"/>
              </a:p>
            </p:txBody>
          </p:sp>
          <p:sp>
            <p:nvSpPr>
              <p:cNvPr id="66" name="Равнобедренный треугольник 65"/>
              <p:cNvSpPr/>
              <p:nvPr/>
            </p:nvSpPr>
            <p:spPr>
              <a:xfrm rot="5400000">
                <a:off x="6908790" y="4145708"/>
                <a:ext cx="252000" cy="180000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5148784" y="4776912"/>
              <a:ext cx="2079117" cy="252000"/>
              <a:chOff x="5148784" y="4606262"/>
              <a:chExt cx="2079117" cy="252000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5148784" y="4619117"/>
                <a:ext cx="1927919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 smtClean="0">
                    <a:solidFill>
                      <a:schemeClr val="bg1"/>
                    </a:solidFill>
                  </a:rPr>
                  <a:t>Publicidad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Равнобедренный треугольник 66"/>
              <p:cNvSpPr/>
              <p:nvPr/>
            </p:nvSpPr>
            <p:spPr>
              <a:xfrm rot="5400000">
                <a:off x="7011901" y="4642262"/>
                <a:ext cx="252000" cy="180000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5148784" y="5336076"/>
              <a:ext cx="1655216" cy="252000"/>
              <a:chOff x="5148784" y="5102817"/>
              <a:chExt cx="1655216" cy="252000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5148784" y="5115672"/>
                <a:ext cx="1508806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ROI / </a:t>
                </a:r>
                <a:r>
                  <a:rPr lang="en-US" sz="900" dirty="0" err="1" smtClean="0">
                    <a:solidFill>
                      <a:schemeClr val="bg1"/>
                    </a:solidFill>
                  </a:rPr>
                  <a:t>Beneficio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Равнобедренный треугольник 67"/>
              <p:cNvSpPr/>
              <p:nvPr/>
            </p:nvSpPr>
            <p:spPr>
              <a:xfrm rot="5400000">
                <a:off x="6588000" y="5138817"/>
                <a:ext cx="252000" cy="180000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5"/>
            <p:cNvGrpSpPr/>
            <p:nvPr/>
          </p:nvGrpSpPr>
          <p:grpSpPr>
            <a:xfrm>
              <a:off x="5148784" y="5895240"/>
              <a:ext cx="1914470" cy="252000"/>
              <a:chOff x="5148784" y="5599370"/>
              <a:chExt cx="1914470" cy="252000"/>
            </a:xfrm>
          </p:grpSpPr>
          <p:sp>
            <p:nvSpPr>
              <p:cNvPr id="56" name="Прямоугольник 55"/>
              <p:cNvSpPr/>
              <p:nvPr/>
            </p:nvSpPr>
            <p:spPr>
              <a:xfrm>
                <a:off x="5148784" y="5612225"/>
                <a:ext cx="1760274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 smtClean="0">
                    <a:solidFill>
                      <a:schemeClr val="bg1"/>
                    </a:solidFill>
                  </a:rPr>
                  <a:t>Redes</a:t>
                </a:r>
                <a:r>
                  <a:rPr lang="en-US" sz="9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900" dirty="0" err="1" smtClean="0">
                    <a:solidFill>
                      <a:schemeClr val="bg1"/>
                    </a:solidFill>
                  </a:rPr>
                  <a:t>sociales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Равнобедренный треугольник 68"/>
              <p:cNvSpPr/>
              <p:nvPr/>
            </p:nvSpPr>
            <p:spPr>
              <a:xfrm rot="5400000">
                <a:off x="6847254" y="5635370"/>
                <a:ext cx="252000" cy="180000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5148784" y="4497330"/>
              <a:ext cx="1475216" cy="252000"/>
              <a:chOff x="5148784" y="4357985"/>
              <a:chExt cx="1475216" cy="252000"/>
            </a:xfrm>
          </p:grpSpPr>
          <p:sp>
            <p:nvSpPr>
              <p:cNvPr id="62" name="Прямоугольник 61"/>
              <p:cNvSpPr/>
              <p:nvPr/>
            </p:nvSpPr>
            <p:spPr>
              <a:xfrm>
                <a:off x="5148784" y="4370840"/>
                <a:ext cx="1341161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Branding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Равнобедренный треугольник 70"/>
              <p:cNvSpPr/>
              <p:nvPr/>
            </p:nvSpPr>
            <p:spPr>
              <a:xfrm rot="5400000">
                <a:off x="6408000" y="4393985"/>
                <a:ext cx="252000" cy="180000"/>
              </a:xfrm>
              <a:prstGeom prst="triangle">
                <a:avLst/>
              </a:prstGeom>
              <a:solidFill>
                <a:srgbClr val="D4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5148783" y="5056494"/>
              <a:ext cx="2195300" cy="252000"/>
              <a:chOff x="5148783" y="4854284"/>
              <a:chExt cx="2195300" cy="252000"/>
            </a:xfrm>
          </p:grpSpPr>
          <p:sp>
            <p:nvSpPr>
              <p:cNvPr id="60" name="Прямоугольник 59"/>
              <p:cNvSpPr/>
              <p:nvPr/>
            </p:nvSpPr>
            <p:spPr>
              <a:xfrm>
                <a:off x="5148783" y="4867139"/>
                <a:ext cx="2053653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 smtClean="0">
                    <a:solidFill>
                      <a:schemeClr val="bg1"/>
                    </a:solidFill>
                  </a:rPr>
                  <a:t>Desarrollo</a:t>
                </a:r>
                <a:r>
                  <a:rPr lang="en-US" sz="9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900" dirty="0" err="1" smtClean="0">
                    <a:solidFill>
                      <a:schemeClr val="bg1"/>
                    </a:solidFill>
                  </a:rPr>
                  <a:t>empresarial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Равнобедренный треугольник 71"/>
              <p:cNvSpPr/>
              <p:nvPr/>
            </p:nvSpPr>
            <p:spPr>
              <a:xfrm rot="5400000">
                <a:off x="7128083" y="4890284"/>
                <a:ext cx="252000" cy="180000"/>
              </a:xfrm>
              <a:prstGeom prst="triangle">
                <a:avLst/>
              </a:prstGeom>
              <a:solidFill>
                <a:srgbClr val="D4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5148783" y="5615658"/>
              <a:ext cx="2019484" cy="252000"/>
              <a:chOff x="5148783" y="5351093"/>
              <a:chExt cx="2019484" cy="252000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5148783" y="5363948"/>
                <a:ext cx="1886007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SEO / </a:t>
                </a:r>
                <a:r>
                  <a:rPr lang="en-US" sz="900" dirty="0" err="1" smtClean="0">
                    <a:solidFill>
                      <a:schemeClr val="bg1"/>
                    </a:solidFill>
                  </a:rPr>
                  <a:t>Adquisición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Равнобедренный треугольник 72"/>
              <p:cNvSpPr/>
              <p:nvPr/>
            </p:nvSpPr>
            <p:spPr>
              <a:xfrm rot="5400000">
                <a:off x="6952267" y="5387093"/>
                <a:ext cx="252000" cy="180000"/>
              </a:xfrm>
              <a:prstGeom prst="triangle">
                <a:avLst/>
              </a:prstGeom>
              <a:solidFill>
                <a:srgbClr val="D4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" name="Группа 2"/>
            <p:cNvGrpSpPr/>
            <p:nvPr/>
          </p:nvGrpSpPr>
          <p:grpSpPr>
            <a:xfrm>
              <a:off x="5148784" y="6174820"/>
              <a:ext cx="1725720" cy="252000"/>
              <a:chOff x="5148784" y="5847648"/>
              <a:chExt cx="1725720" cy="252000"/>
            </a:xfrm>
          </p:grpSpPr>
          <p:sp>
            <p:nvSpPr>
              <p:cNvPr id="55" name="Прямоугольник 54"/>
              <p:cNvSpPr/>
              <p:nvPr/>
            </p:nvSpPr>
            <p:spPr>
              <a:xfrm>
                <a:off x="5148784" y="5860503"/>
                <a:ext cx="1595774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Google AdWords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Равнобедренный треугольник 73"/>
              <p:cNvSpPr/>
              <p:nvPr/>
            </p:nvSpPr>
            <p:spPr>
              <a:xfrm rot="5400000">
                <a:off x="6658504" y="5883648"/>
                <a:ext cx="252000" cy="180000"/>
              </a:xfrm>
              <a:prstGeom prst="triangle">
                <a:avLst/>
              </a:prstGeom>
              <a:solidFill>
                <a:srgbClr val="D4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57" name="TextBox 56"/>
          <p:cNvSpPr txBox="1"/>
          <p:nvPr/>
        </p:nvSpPr>
        <p:spPr>
          <a:xfrm>
            <a:off x="706875" y="4201260"/>
            <a:ext cx="414058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00" b="1" dirty="0" smtClean="0">
                <a:solidFill>
                  <a:schemeClr val="accent2"/>
                </a:solidFill>
              </a:rPr>
              <a:t>PUESTO </a:t>
            </a:r>
            <a:r>
              <a:rPr 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| EMPRESA</a:t>
            </a:r>
          </a:p>
          <a:p>
            <a:pPr algn="r">
              <a:lnSpc>
                <a:spcPct val="125000"/>
              </a:lnSpc>
            </a:pPr>
            <a:r>
              <a:rPr lang="en-US" sz="1000" dirty="0">
                <a:solidFill>
                  <a:srgbClr val="565752"/>
                </a:solidFill>
              </a:rPr>
              <a:t>Lorem 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 smtClean="0">
                <a:solidFill>
                  <a:srgbClr val="565752"/>
                </a:solidFill>
              </a:rPr>
              <a:t>primis</a:t>
            </a:r>
            <a:r>
              <a:rPr lang="en-US" sz="1000" dirty="0" smtClean="0">
                <a:solidFill>
                  <a:srgbClr val="565752"/>
                </a:solidFill>
              </a:rPr>
              <a:t> </a:t>
            </a:r>
          </a:p>
          <a:p>
            <a:pPr algn="r"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06875" y="5377972"/>
            <a:ext cx="414058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00" b="1" dirty="0">
                <a:solidFill>
                  <a:schemeClr val="accent2"/>
                </a:solidFill>
              </a:rPr>
              <a:t>PUESTO 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EMPRESA</a:t>
            </a:r>
          </a:p>
          <a:p>
            <a:pPr algn="r"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</a:p>
          <a:p>
            <a:pPr algn="r">
              <a:lnSpc>
                <a:spcPct val="125000"/>
              </a:lnSpc>
            </a:pPr>
            <a:r>
              <a:rPr lang="en-US" sz="1000" dirty="0">
                <a:solidFill>
                  <a:srgbClr val="565752"/>
                </a:solidFill>
              </a:rPr>
              <a:t>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6875" y="6554684"/>
            <a:ext cx="414058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00" b="1" dirty="0">
                <a:solidFill>
                  <a:schemeClr val="accent2"/>
                </a:solidFill>
              </a:rPr>
              <a:t>PUESTO 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EMPRESA</a:t>
            </a:r>
          </a:p>
          <a:p>
            <a:pPr algn="r"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</a:p>
          <a:p>
            <a:pPr algn="r">
              <a:lnSpc>
                <a:spcPct val="125000"/>
              </a:lnSpc>
            </a:pPr>
            <a:r>
              <a:rPr lang="en-US" sz="1000" dirty="0">
                <a:solidFill>
                  <a:srgbClr val="565752"/>
                </a:solidFill>
              </a:rPr>
              <a:t>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06875" y="7731396"/>
            <a:ext cx="414058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00" b="1" dirty="0">
                <a:solidFill>
                  <a:schemeClr val="accent2"/>
                </a:solidFill>
              </a:rPr>
              <a:t>PUESTO 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EMPRESA</a:t>
            </a:r>
          </a:p>
          <a:p>
            <a:pPr algn="r"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</a:p>
          <a:p>
            <a:pPr algn="r">
              <a:lnSpc>
                <a:spcPct val="125000"/>
              </a:lnSpc>
            </a:pPr>
            <a:r>
              <a:rPr lang="en-US" sz="1000" dirty="0">
                <a:solidFill>
                  <a:srgbClr val="565752"/>
                </a:solidFill>
              </a:rPr>
              <a:t>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988572" y="3762524"/>
            <a:ext cx="0" cy="662400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4932000" y="428400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4932000" y="546000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4932000" y="663600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4932000" y="781200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4932000" y="930714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16200000">
            <a:off x="18203" y="4644632"/>
            <a:ext cx="792088" cy="180000"/>
          </a:xfrm>
          <a:prstGeom prst="rect">
            <a:avLst/>
          </a:prstGeom>
          <a:solidFill>
            <a:srgbClr val="D48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2014 – 2016 </a:t>
            </a:r>
            <a:endParaRPr lang="ru-RU" sz="900" dirty="0"/>
          </a:p>
        </p:txBody>
      </p:sp>
      <p:sp>
        <p:nvSpPr>
          <p:cNvPr id="81" name="Прямоугольник 80"/>
          <p:cNvSpPr/>
          <p:nvPr/>
        </p:nvSpPr>
        <p:spPr>
          <a:xfrm rot="16200000">
            <a:off x="18203" y="5820763"/>
            <a:ext cx="792088" cy="180000"/>
          </a:xfrm>
          <a:prstGeom prst="rect">
            <a:avLst/>
          </a:prstGeom>
          <a:solidFill>
            <a:srgbClr val="D48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2012 – 2014 </a:t>
            </a:r>
            <a:endParaRPr lang="ru-RU" sz="900" dirty="0"/>
          </a:p>
        </p:txBody>
      </p:sp>
      <p:sp>
        <p:nvSpPr>
          <p:cNvPr id="82" name="Прямоугольник 81"/>
          <p:cNvSpPr/>
          <p:nvPr/>
        </p:nvSpPr>
        <p:spPr>
          <a:xfrm rot="16200000">
            <a:off x="18203" y="6996894"/>
            <a:ext cx="792088" cy="180000"/>
          </a:xfrm>
          <a:prstGeom prst="rect">
            <a:avLst/>
          </a:prstGeom>
          <a:solidFill>
            <a:srgbClr val="D48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2010 – 2012 </a:t>
            </a:r>
            <a:endParaRPr lang="ru-RU" sz="900" dirty="0"/>
          </a:p>
        </p:txBody>
      </p:sp>
      <p:sp>
        <p:nvSpPr>
          <p:cNvPr id="83" name="Прямоугольник 82"/>
          <p:cNvSpPr/>
          <p:nvPr/>
        </p:nvSpPr>
        <p:spPr>
          <a:xfrm rot="16200000">
            <a:off x="18203" y="8173024"/>
            <a:ext cx="792088" cy="180000"/>
          </a:xfrm>
          <a:prstGeom prst="rect">
            <a:avLst/>
          </a:prstGeom>
          <a:solidFill>
            <a:srgbClr val="D48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2008 – 2010 </a:t>
            </a:r>
            <a:endParaRPr lang="ru-RU" sz="900" dirty="0"/>
          </a:p>
        </p:txBody>
      </p:sp>
      <p:grpSp>
        <p:nvGrpSpPr>
          <p:cNvPr id="125" name="Группа 124"/>
          <p:cNvGrpSpPr/>
          <p:nvPr/>
        </p:nvGrpSpPr>
        <p:grpSpPr>
          <a:xfrm>
            <a:off x="324247" y="8981778"/>
            <a:ext cx="4488611" cy="1297058"/>
            <a:chOff x="324247" y="8981778"/>
            <a:chExt cx="4488611" cy="129705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3364223" y="8981778"/>
              <a:ext cx="1403945" cy="307777"/>
              <a:chOff x="3490716" y="6832413"/>
              <a:chExt cx="1403945" cy="30777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3490716" y="6832413"/>
                <a:ext cx="10208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mbria" panose="02040503050406030204" pitchFamily="18" charset="0"/>
                  </a:rPr>
                  <a:t>ESTUDIOS</a:t>
                </a: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  <p:pic>
            <p:nvPicPr>
              <p:cNvPr id="31" name="Рисунок 30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83764" y="6900090"/>
                <a:ext cx="310897" cy="179832"/>
              </a:xfrm>
              <a:prstGeom prst="rect">
                <a:avLst/>
              </a:prstGeom>
            </p:spPr>
          </p:pic>
        </p:grpSp>
        <p:sp>
          <p:nvSpPr>
            <p:cNvPr id="77" name="TextBox 76"/>
            <p:cNvSpPr txBox="1"/>
            <p:nvPr/>
          </p:nvSpPr>
          <p:spPr>
            <a:xfrm>
              <a:off x="672271" y="9390085"/>
              <a:ext cx="4140587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5000"/>
                </a:lnSpc>
              </a:pPr>
              <a:r>
                <a:rPr lang="en-US" sz="1000" b="1" dirty="0" smtClean="0">
                  <a:solidFill>
                    <a:schemeClr val="accent2"/>
                  </a:solidFill>
                </a:rPr>
                <a:t>TÍTULO </a:t>
              </a:r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| CENTRO EDUCATIVO </a:t>
              </a:r>
              <a:endParaRPr 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r">
                <a:lnSpc>
                  <a:spcPct val="125000"/>
                </a:lnSpc>
              </a:pPr>
              <a:r>
                <a:rPr lang="fr-FR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10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. .</a:t>
              </a:r>
            </a:p>
          </p:txBody>
        </p:sp>
        <p:sp>
          <p:nvSpPr>
            <p:cNvPr id="84" name="Прямоугольник 83"/>
            <p:cNvSpPr/>
            <p:nvPr/>
          </p:nvSpPr>
          <p:spPr>
            <a:xfrm rot="16200000">
              <a:off x="18203" y="9792792"/>
              <a:ext cx="792088" cy="180000"/>
            </a:xfrm>
            <a:prstGeom prst="rect">
              <a:avLst/>
            </a:prstGeom>
            <a:solidFill>
              <a:srgbClr val="D488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2006 – 2010 </a:t>
              </a:r>
              <a:endParaRPr lang="ru-RU" sz="900" dirty="0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084129" y="8895567"/>
            <a:ext cx="2143736" cy="1497069"/>
            <a:chOff x="5084129" y="6658253"/>
            <a:chExt cx="2143736" cy="1497069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5256000" y="6658253"/>
              <a:ext cx="1164606" cy="307777"/>
              <a:chOff x="5256000" y="6826325"/>
              <a:chExt cx="1164606" cy="307777"/>
            </a:xfrm>
          </p:grpSpPr>
          <p:pic>
            <p:nvPicPr>
              <p:cNvPr id="35" name="Рисунок 34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56000" y="6873533"/>
                <a:ext cx="216408" cy="213360"/>
              </a:xfrm>
              <a:prstGeom prst="rect">
                <a:avLst/>
              </a:prstGeom>
            </p:spPr>
          </p:pic>
          <p:sp>
            <p:nvSpPr>
              <p:cNvPr id="86" name="TextBox 85"/>
              <p:cNvSpPr txBox="1"/>
              <p:nvPr/>
            </p:nvSpPr>
            <p:spPr>
              <a:xfrm>
                <a:off x="5500546" y="6826325"/>
                <a:ext cx="9200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mbria" panose="02040503050406030204" pitchFamily="18" charset="0"/>
                  </a:rPr>
                  <a:t>IDIOMAS</a:t>
                </a: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121" name="Группа 120"/>
            <p:cNvGrpSpPr/>
            <p:nvPr/>
          </p:nvGrpSpPr>
          <p:grpSpPr>
            <a:xfrm>
              <a:off x="5084129" y="7901631"/>
              <a:ext cx="2143736" cy="253691"/>
              <a:chOff x="5093279" y="7901631"/>
              <a:chExt cx="2143736" cy="253691"/>
            </a:xfrm>
          </p:grpSpPr>
          <p:cxnSp>
            <p:nvCxnSpPr>
              <p:cNvPr id="97" name="Прямая соединительная линия 96"/>
              <p:cNvCxnSpPr/>
              <p:nvPr/>
            </p:nvCxnSpPr>
            <p:spPr>
              <a:xfrm>
                <a:off x="5207189" y="7926133"/>
                <a:ext cx="1925088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Овал 97"/>
              <p:cNvSpPr/>
              <p:nvPr/>
            </p:nvSpPr>
            <p:spPr>
              <a:xfrm>
                <a:off x="5177636" y="7903273"/>
                <a:ext cx="45719" cy="45719"/>
              </a:xfrm>
              <a:prstGeom prst="ellipse">
                <a:avLst/>
              </a:prstGeom>
              <a:solidFill>
                <a:srgbClr val="D48886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9" name="Овал 98"/>
              <p:cNvSpPr/>
              <p:nvPr/>
            </p:nvSpPr>
            <p:spPr>
              <a:xfrm>
                <a:off x="7102390" y="7904313"/>
                <a:ext cx="45719" cy="45719"/>
              </a:xfrm>
              <a:prstGeom prst="ellipse">
                <a:avLst/>
              </a:prstGeom>
              <a:solidFill>
                <a:srgbClr val="D48886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0" name="Овал 99"/>
              <p:cNvSpPr/>
              <p:nvPr/>
            </p:nvSpPr>
            <p:spPr>
              <a:xfrm>
                <a:off x="6140013" y="7901631"/>
                <a:ext cx="45719" cy="45719"/>
              </a:xfrm>
              <a:prstGeom prst="ellipse">
                <a:avLst/>
              </a:prstGeom>
              <a:solidFill>
                <a:srgbClr val="D48886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5093279" y="7924490"/>
                <a:ext cx="48282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Básico</a:t>
                </a:r>
                <a:endPara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5807647" y="7924490"/>
                <a:ext cx="71045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Intermedio</a:t>
                </a:r>
                <a:endPara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6674040" y="7924490"/>
                <a:ext cx="56297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9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Bilingüe</a:t>
                </a:r>
                <a:endPara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120" name="Группа 119"/>
            <p:cNvGrpSpPr/>
            <p:nvPr/>
          </p:nvGrpSpPr>
          <p:grpSpPr>
            <a:xfrm>
              <a:off x="5148784" y="7098230"/>
              <a:ext cx="1947781" cy="762116"/>
              <a:chOff x="5240000" y="7098230"/>
              <a:chExt cx="1947781" cy="762116"/>
            </a:xfrm>
          </p:grpSpPr>
          <p:sp>
            <p:nvSpPr>
              <p:cNvPr id="111" name="Прямоугольник 110"/>
              <p:cNvSpPr/>
              <p:nvPr/>
            </p:nvSpPr>
            <p:spPr>
              <a:xfrm>
                <a:off x="5240000" y="7098230"/>
                <a:ext cx="720079" cy="20295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 smtClean="0">
                    <a:solidFill>
                      <a:schemeClr val="bg1"/>
                    </a:solidFill>
                  </a:rPr>
                  <a:t>Francés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Прямоугольник 113"/>
              <p:cNvSpPr/>
              <p:nvPr/>
            </p:nvSpPr>
            <p:spPr>
              <a:xfrm>
                <a:off x="5240000" y="7634056"/>
                <a:ext cx="1473999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 smtClean="0">
                    <a:solidFill>
                      <a:schemeClr val="bg1"/>
                    </a:solidFill>
                  </a:rPr>
                  <a:t>Alemán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7" name="Прямоугольник 116"/>
              <p:cNvSpPr/>
              <p:nvPr/>
            </p:nvSpPr>
            <p:spPr>
              <a:xfrm>
                <a:off x="5240000" y="7354474"/>
                <a:ext cx="1947781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 smtClean="0">
                    <a:solidFill>
                      <a:schemeClr val="bg1"/>
                    </a:solidFill>
                  </a:rPr>
                  <a:t>Inglés</a:t>
                </a:r>
                <a:r>
                  <a:rPr lang="en-US" sz="900" dirty="0" smtClean="0">
                    <a:solidFill>
                      <a:schemeClr val="bg1"/>
                    </a:solidFill>
                  </a:rPr>
                  <a:t> 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4" name="Группа 123"/>
          <p:cNvGrpSpPr/>
          <p:nvPr/>
        </p:nvGrpSpPr>
        <p:grpSpPr>
          <a:xfrm>
            <a:off x="5084129" y="6658813"/>
            <a:ext cx="2259954" cy="2288287"/>
            <a:chOff x="5084129" y="8351291"/>
            <a:chExt cx="2259954" cy="2288287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5220791" y="8351291"/>
              <a:ext cx="1107286" cy="307777"/>
              <a:chOff x="1140714" y="6111393"/>
              <a:chExt cx="1107286" cy="30777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395331" y="6111393"/>
                <a:ext cx="8526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mbria" panose="02040503050406030204" pitchFamily="18" charset="0"/>
                  </a:rPr>
                  <a:t>LOGROS</a:t>
                </a: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  <p:pic>
            <p:nvPicPr>
              <p:cNvPr id="33" name="Рисунок 32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0714" y="6138789"/>
                <a:ext cx="216408" cy="252985"/>
              </a:xfrm>
              <a:prstGeom prst="rect">
                <a:avLst/>
              </a:prstGeom>
            </p:spPr>
          </p:pic>
        </p:grpSp>
        <p:sp>
          <p:nvSpPr>
            <p:cNvPr id="119" name="Прямоугольник 118"/>
            <p:cNvSpPr/>
            <p:nvPr/>
          </p:nvSpPr>
          <p:spPr>
            <a:xfrm>
              <a:off x="5084129" y="8608253"/>
              <a:ext cx="2259954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 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 dolor sit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amet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 </a:t>
              </a:r>
            </a:p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C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onsectetur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adipiscing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elit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 </a:t>
              </a:r>
              <a:endPara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Curabitur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scelerisque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sem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hendrerit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</a:t>
              </a:r>
            </a:p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arius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imperdiet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praesent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mollis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</a:t>
              </a:r>
            </a:p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Non 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magna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eget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vestibulum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 </a:t>
              </a:r>
              <a:endPara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>
                <a:lnSpc>
                  <a:spcPct val="180000"/>
                </a:lnSpc>
              </a:pP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C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onsectetur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adipiscing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elit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 </a:t>
              </a:r>
            </a:p>
            <a:p>
              <a:pPr>
                <a:lnSpc>
                  <a:spcPct val="180000"/>
                </a:lnSpc>
              </a:pPr>
              <a:endParaRPr lang="ru-RU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347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Webdings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116</cp:revision>
  <dcterms:created xsi:type="dcterms:W3CDTF">2016-06-23T12:34:36Z</dcterms:created>
  <dcterms:modified xsi:type="dcterms:W3CDTF">2019-01-06T15:42:57Z</dcterms:modified>
</cp:coreProperties>
</file>