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CACF"/>
    <a:srgbClr val="9AD020"/>
    <a:srgbClr val="786EE8"/>
    <a:srgbClr val="EBEAF6"/>
    <a:srgbClr val="D2D0F0"/>
    <a:srgbClr val="D2D0E8"/>
    <a:srgbClr val="A6A0F0"/>
    <a:srgbClr val="ACE033"/>
    <a:srgbClr val="14274C"/>
    <a:srgbClr val="49C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5"/>
    <p:restoredTop sz="92206" autoAdjust="0"/>
  </p:normalViewPr>
  <p:slideViewPr>
    <p:cSldViewPr>
      <p:cViewPr>
        <p:scale>
          <a:sx n="106" d="100"/>
          <a:sy n="106" d="100"/>
        </p:scale>
        <p:origin x="954" y="-408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7561263" cy="1069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62271" y="3203226"/>
            <a:ext cx="6903168" cy="3368019"/>
            <a:chOff x="362271" y="3202816"/>
            <a:chExt cx="6903168" cy="336801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62271" y="3202816"/>
              <a:ext cx="6903168" cy="33680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263" y="3762524"/>
              <a:ext cx="4149309" cy="2520280"/>
            </a:xfrm>
            <a:prstGeom prst="rect">
              <a:avLst/>
            </a:prstGeom>
          </p:spPr>
        </p:pic>
        <p:grpSp>
          <p:nvGrpSpPr>
            <p:cNvPr id="13" name="Группа 12"/>
            <p:cNvGrpSpPr/>
            <p:nvPr/>
          </p:nvGrpSpPr>
          <p:grpSpPr>
            <a:xfrm>
              <a:off x="1460473" y="4662272"/>
              <a:ext cx="114611" cy="114611"/>
              <a:chOff x="1692399" y="2754412"/>
              <a:chExt cx="114611" cy="114611"/>
            </a:xfrm>
          </p:grpSpPr>
          <p:sp>
            <p:nvSpPr>
              <p:cNvPr id="155" name="Овал 154"/>
              <p:cNvSpPr/>
              <p:nvPr/>
            </p:nvSpPr>
            <p:spPr>
              <a:xfrm>
                <a:off x="1692399" y="2754412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86E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1722704" y="2784717"/>
                <a:ext cx="54000" cy="54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2657200" y="4309936"/>
              <a:ext cx="114611" cy="114611"/>
              <a:chOff x="2729916" y="2521111"/>
              <a:chExt cx="114611" cy="114611"/>
            </a:xfrm>
          </p:grpSpPr>
          <p:sp>
            <p:nvSpPr>
              <p:cNvPr id="158" name="Овал 157"/>
              <p:cNvSpPr/>
              <p:nvPr/>
            </p:nvSpPr>
            <p:spPr>
              <a:xfrm>
                <a:off x="2729916" y="2521111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63CAC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9" name="Овал 158"/>
              <p:cNvSpPr/>
              <p:nvPr/>
            </p:nvSpPr>
            <p:spPr>
              <a:xfrm>
                <a:off x="2760221" y="2551416"/>
                <a:ext cx="54000" cy="54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4211971" y="5829117"/>
              <a:ext cx="114611" cy="114611"/>
              <a:chOff x="3924647" y="3762524"/>
              <a:chExt cx="114611" cy="114611"/>
            </a:xfrm>
          </p:grpSpPr>
          <p:sp>
            <p:nvSpPr>
              <p:cNvPr id="161" name="Овал 160"/>
              <p:cNvSpPr/>
              <p:nvPr/>
            </p:nvSpPr>
            <p:spPr>
              <a:xfrm>
                <a:off x="3924647" y="3762524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ACE0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Овал 161"/>
              <p:cNvSpPr/>
              <p:nvPr/>
            </p:nvSpPr>
            <p:spPr>
              <a:xfrm>
                <a:off x="3954952" y="3792829"/>
                <a:ext cx="54000" cy="54000"/>
              </a:xfrm>
              <a:prstGeom prst="ellipse">
                <a:avLst/>
              </a:prstGeom>
              <a:solidFill>
                <a:srgbClr val="ACE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4097360" y="4631966"/>
              <a:ext cx="114611" cy="114611"/>
              <a:chOff x="2672610" y="3761263"/>
              <a:chExt cx="114611" cy="114611"/>
            </a:xfrm>
          </p:grpSpPr>
          <p:sp>
            <p:nvSpPr>
              <p:cNvPr id="164" name="Овал 163"/>
              <p:cNvSpPr/>
              <p:nvPr/>
            </p:nvSpPr>
            <p:spPr>
              <a:xfrm>
                <a:off x="2672610" y="3761263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5" name="Овал 164"/>
              <p:cNvSpPr/>
              <p:nvPr/>
            </p:nvSpPr>
            <p:spPr>
              <a:xfrm>
                <a:off x="2702915" y="3790752"/>
                <a:ext cx="54000" cy="54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8" name="Группа 57"/>
            <p:cNvGrpSpPr/>
            <p:nvPr/>
          </p:nvGrpSpPr>
          <p:grpSpPr>
            <a:xfrm>
              <a:off x="4788743" y="3690516"/>
              <a:ext cx="2461300" cy="600164"/>
              <a:chOff x="4991739" y="3902721"/>
              <a:chExt cx="2461300" cy="600164"/>
            </a:xfrm>
          </p:grpSpPr>
          <p:grpSp>
            <p:nvGrpSpPr>
              <p:cNvPr id="172" name="Группа 171"/>
              <p:cNvGrpSpPr/>
              <p:nvPr/>
            </p:nvGrpSpPr>
            <p:grpSpPr>
              <a:xfrm>
                <a:off x="4991739" y="3980110"/>
                <a:ext cx="114611" cy="114611"/>
                <a:chOff x="1692399" y="2754412"/>
                <a:chExt cx="114611" cy="114611"/>
              </a:xfrm>
            </p:grpSpPr>
            <p:sp>
              <p:nvSpPr>
                <p:cNvPr id="173" name="Овал 172"/>
                <p:cNvSpPr/>
                <p:nvPr/>
              </p:nvSpPr>
              <p:spPr>
                <a:xfrm>
                  <a:off x="1692399" y="2754412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786EE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74" name="Овал 173"/>
                <p:cNvSpPr/>
                <p:nvPr/>
              </p:nvSpPr>
              <p:spPr>
                <a:xfrm>
                  <a:off x="1722704" y="2784717"/>
                  <a:ext cx="54000" cy="54000"/>
                </a:xfrm>
                <a:prstGeom prst="ellipse">
                  <a:avLst/>
                </a:prstGeom>
                <a:solidFill>
                  <a:srgbClr val="786E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503" name="TextBox 502"/>
              <p:cNvSpPr txBox="1"/>
              <p:nvPr/>
            </p:nvSpPr>
            <p:spPr>
              <a:xfrm>
                <a:off x="5182007" y="3902721"/>
                <a:ext cx="2271032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rgbClr val="786EE8"/>
                    </a:solidFill>
                  </a:rPr>
                  <a:t>New York, USA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2014-2016</a:t>
                </a:r>
              </a:p>
              <a:p>
                <a:r>
                  <a:rPr lang="en-US" sz="85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Puesto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Empresa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Lorem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4788743" y="4314585"/>
              <a:ext cx="2350508" cy="600164"/>
              <a:chOff x="4991739" y="4317733"/>
              <a:chExt cx="2350508" cy="600164"/>
            </a:xfrm>
          </p:grpSpPr>
          <p:grpSp>
            <p:nvGrpSpPr>
              <p:cNvPr id="175" name="Группа 174"/>
              <p:cNvGrpSpPr/>
              <p:nvPr/>
            </p:nvGrpSpPr>
            <p:grpSpPr>
              <a:xfrm>
                <a:off x="4991739" y="4371141"/>
                <a:ext cx="114611" cy="114611"/>
                <a:chOff x="2729916" y="2494445"/>
                <a:chExt cx="114611" cy="114611"/>
              </a:xfrm>
            </p:grpSpPr>
            <p:sp>
              <p:nvSpPr>
                <p:cNvPr id="176" name="Овал 175"/>
                <p:cNvSpPr/>
                <p:nvPr/>
              </p:nvSpPr>
              <p:spPr>
                <a:xfrm>
                  <a:off x="2729916" y="2494445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63CAC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77" name="Овал 176"/>
                <p:cNvSpPr/>
                <p:nvPr/>
              </p:nvSpPr>
              <p:spPr>
                <a:xfrm>
                  <a:off x="2760221" y="2524750"/>
                  <a:ext cx="54000" cy="54000"/>
                </a:xfrm>
                <a:prstGeom prst="ellipse">
                  <a:avLst/>
                </a:prstGeom>
                <a:solidFill>
                  <a:srgbClr val="63CA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4" name="TextBox 183"/>
              <p:cNvSpPr txBox="1"/>
              <p:nvPr/>
            </p:nvSpPr>
            <p:spPr>
              <a:xfrm>
                <a:off x="5182007" y="4317733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rgbClr val="63CACF"/>
                    </a:solidFill>
                  </a:rPr>
                  <a:t>San </a:t>
                </a:r>
                <a:r>
                  <a:rPr lang="en-US" sz="850" b="1" dirty="0" err="1" smtClean="0">
                    <a:solidFill>
                      <a:srgbClr val="63CACF"/>
                    </a:solidFill>
                  </a:rPr>
                  <a:t>Petersburgo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, </a:t>
                </a:r>
                <a:r>
                  <a:rPr lang="en-US" sz="850" b="1" dirty="0" err="1" smtClean="0">
                    <a:solidFill>
                      <a:srgbClr val="63CACF"/>
                    </a:solidFill>
                  </a:rPr>
                  <a:t>Rusia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2012-2014</a:t>
                </a: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Puesto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Empresa</a:t>
                </a:r>
                <a:endParaRPr lang="en-US" sz="850" b="1" dirty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6" name="Группа 55"/>
            <p:cNvGrpSpPr/>
            <p:nvPr/>
          </p:nvGrpSpPr>
          <p:grpSpPr>
            <a:xfrm>
              <a:off x="4788743" y="4938654"/>
              <a:ext cx="2350508" cy="600164"/>
              <a:chOff x="4991739" y="4732745"/>
              <a:chExt cx="2350508" cy="600164"/>
            </a:xfrm>
          </p:grpSpPr>
          <p:grpSp>
            <p:nvGrpSpPr>
              <p:cNvPr id="178" name="Группа 177"/>
              <p:cNvGrpSpPr/>
              <p:nvPr/>
            </p:nvGrpSpPr>
            <p:grpSpPr>
              <a:xfrm>
                <a:off x="4991739" y="4810156"/>
                <a:ext cx="114611" cy="114611"/>
                <a:chOff x="3924647" y="3757176"/>
                <a:chExt cx="114611" cy="114611"/>
              </a:xfrm>
            </p:grpSpPr>
            <p:sp>
              <p:nvSpPr>
                <p:cNvPr id="179" name="Овал 178"/>
                <p:cNvSpPr/>
                <p:nvPr/>
              </p:nvSpPr>
              <p:spPr>
                <a:xfrm>
                  <a:off x="3924647" y="3757176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ACE0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80" name="Овал 179"/>
                <p:cNvSpPr/>
                <p:nvPr/>
              </p:nvSpPr>
              <p:spPr>
                <a:xfrm>
                  <a:off x="3954952" y="3787481"/>
                  <a:ext cx="54000" cy="54000"/>
                </a:xfrm>
                <a:prstGeom prst="ellipse">
                  <a:avLst/>
                </a:prstGeom>
                <a:solidFill>
                  <a:srgbClr val="ACE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5" name="TextBox 184"/>
              <p:cNvSpPr txBox="1"/>
              <p:nvPr/>
            </p:nvSpPr>
            <p:spPr>
              <a:xfrm>
                <a:off x="5182007" y="4732745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rgbClr val="9AD020"/>
                    </a:solidFill>
                  </a:rPr>
                  <a:t>Sidney</a:t>
                </a:r>
                <a:r>
                  <a:rPr lang="en-US" sz="850" b="1" dirty="0" smtClean="0">
                    <a:solidFill>
                      <a:srgbClr val="9AD020"/>
                    </a:solidFill>
                  </a:rPr>
                  <a:t>,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Australia   2012-2014</a:t>
                </a: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Puesto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Empresa</a:t>
                </a:r>
                <a:endParaRPr lang="en-US" sz="850" b="1" dirty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4788743" y="5562724"/>
              <a:ext cx="2350508" cy="600164"/>
              <a:chOff x="4991739" y="5234622"/>
              <a:chExt cx="2350508" cy="600164"/>
            </a:xfrm>
          </p:grpSpPr>
          <p:grpSp>
            <p:nvGrpSpPr>
              <p:cNvPr id="181" name="Группа 180"/>
              <p:cNvGrpSpPr/>
              <p:nvPr/>
            </p:nvGrpSpPr>
            <p:grpSpPr>
              <a:xfrm>
                <a:off x="4991739" y="5306630"/>
                <a:ext cx="114611" cy="114611"/>
                <a:chOff x="2672610" y="3747827"/>
                <a:chExt cx="114611" cy="114611"/>
              </a:xfrm>
            </p:grpSpPr>
            <p:sp>
              <p:nvSpPr>
                <p:cNvPr id="182" name="Овал 181"/>
                <p:cNvSpPr/>
                <p:nvPr/>
              </p:nvSpPr>
              <p:spPr>
                <a:xfrm>
                  <a:off x="2672610" y="3747827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83" name="Овал 182"/>
                <p:cNvSpPr/>
                <p:nvPr/>
              </p:nvSpPr>
              <p:spPr>
                <a:xfrm>
                  <a:off x="2702915" y="3777316"/>
                  <a:ext cx="54000" cy="540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6" name="TextBox 185"/>
              <p:cNvSpPr txBox="1"/>
              <p:nvPr/>
            </p:nvSpPr>
            <p:spPr>
              <a:xfrm>
                <a:off x="5182007" y="5234622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Tokio</a:t>
                </a:r>
                <a:r>
                  <a:rPr lang="en-US" sz="85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85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Japón</a:t>
                </a:r>
                <a:r>
                  <a:rPr lang="en-US" sz="85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2010-2012</a:t>
                </a: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Puesto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Empresa</a:t>
                </a:r>
                <a:endParaRPr lang="en-US" sz="850" b="1" dirty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479205" y="3330323"/>
              <a:ext cx="26693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EXPERIENCIA </a:t>
              </a:r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INTERNACIONAL 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93" name="Прямоугольник 192"/>
          <p:cNvSpPr/>
          <p:nvPr/>
        </p:nvSpPr>
        <p:spPr>
          <a:xfrm>
            <a:off x="362270" y="810196"/>
            <a:ext cx="6903168" cy="2219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95050" y="1990487"/>
            <a:ext cx="2371163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Amélie</a:t>
            </a:r>
            <a:endParaRPr lang="en-US" sz="1600" b="1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GALLAND</a:t>
            </a:r>
          </a:p>
          <a:p>
            <a:pPr algn="ctr"/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 DEL PUESTO </a:t>
            </a:r>
            <a:endParaRPr lang="ru-RU" sz="1600" b="1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362271" y="8571931"/>
            <a:ext cx="6903168" cy="1887337"/>
            <a:chOff x="362271" y="6570836"/>
            <a:chExt cx="6903168" cy="1887337"/>
          </a:xfrm>
        </p:grpSpPr>
        <p:sp>
          <p:nvSpPr>
            <p:cNvPr id="210" name="Прямоугольник 209"/>
            <p:cNvSpPr/>
            <p:nvPr/>
          </p:nvSpPr>
          <p:spPr>
            <a:xfrm>
              <a:off x="362271" y="6570836"/>
              <a:ext cx="6903168" cy="1887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541628" y="6991850"/>
              <a:ext cx="3077787" cy="1359977"/>
              <a:chOff x="450421" y="7074891"/>
              <a:chExt cx="3077787" cy="1359977"/>
            </a:xfrm>
          </p:grpSpPr>
          <p:sp>
            <p:nvSpPr>
              <p:cNvPr id="682" name="Овал 681"/>
              <p:cNvSpPr/>
              <p:nvPr/>
            </p:nvSpPr>
            <p:spPr>
              <a:xfrm>
                <a:off x="65751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0" name="Овал 219"/>
              <p:cNvSpPr/>
              <p:nvPr/>
            </p:nvSpPr>
            <p:spPr>
              <a:xfrm>
                <a:off x="657512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6" name="Овал 225"/>
              <p:cNvSpPr/>
              <p:nvPr/>
            </p:nvSpPr>
            <p:spPr>
              <a:xfrm>
                <a:off x="657512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2" name="Овал 231"/>
              <p:cNvSpPr/>
              <p:nvPr/>
            </p:nvSpPr>
            <p:spPr>
              <a:xfrm>
                <a:off x="657512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4" name="Овал 243"/>
              <p:cNvSpPr/>
              <p:nvPr/>
            </p:nvSpPr>
            <p:spPr>
              <a:xfrm>
                <a:off x="65751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0" name="Овал 249"/>
              <p:cNvSpPr/>
              <p:nvPr/>
            </p:nvSpPr>
            <p:spPr>
              <a:xfrm>
                <a:off x="657512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6" name="Овал 255"/>
              <p:cNvSpPr/>
              <p:nvPr/>
            </p:nvSpPr>
            <p:spPr>
              <a:xfrm>
                <a:off x="657512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657512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657512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4" name="Овал 273"/>
              <p:cNvSpPr/>
              <p:nvPr/>
            </p:nvSpPr>
            <p:spPr>
              <a:xfrm>
                <a:off x="657512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0" name="Овал 279"/>
              <p:cNvSpPr/>
              <p:nvPr/>
            </p:nvSpPr>
            <p:spPr>
              <a:xfrm>
                <a:off x="657512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6" name="Овал 285"/>
              <p:cNvSpPr/>
              <p:nvPr/>
            </p:nvSpPr>
            <p:spPr>
              <a:xfrm>
                <a:off x="657512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657512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657512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4" name="Овал 303"/>
              <p:cNvSpPr/>
              <p:nvPr/>
            </p:nvSpPr>
            <p:spPr>
              <a:xfrm>
                <a:off x="657512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657512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657512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2" name="Овал 321"/>
              <p:cNvSpPr/>
              <p:nvPr/>
            </p:nvSpPr>
            <p:spPr>
              <a:xfrm>
                <a:off x="657512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8" name="Овал 327"/>
              <p:cNvSpPr/>
              <p:nvPr/>
            </p:nvSpPr>
            <p:spPr>
              <a:xfrm>
                <a:off x="657512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4" name="Овал 333"/>
              <p:cNvSpPr/>
              <p:nvPr/>
            </p:nvSpPr>
            <p:spPr>
              <a:xfrm>
                <a:off x="657512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4" name="Овал 213"/>
              <p:cNvSpPr/>
              <p:nvPr/>
            </p:nvSpPr>
            <p:spPr>
              <a:xfrm>
                <a:off x="72952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1" name="Овал 220"/>
              <p:cNvSpPr/>
              <p:nvPr/>
            </p:nvSpPr>
            <p:spPr>
              <a:xfrm>
                <a:off x="729520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7" name="Овал 226"/>
              <p:cNvSpPr/>
              <p:nvPr/>
            </p:nvSpPr>
            <p:spPr>
              <a:xfrm>
                <a:off x="729520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3" name="Овал 232"/>
              <p:cNvSpPr/>
              <p:nvPr/>
            </p:nvSpPr>
            <p:spPr>
              <a:xfrm>
                <a:off x="729520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5" name="Овал 244"/>
              <p:cNvSpPr/>
              <p:nvPr/>
            </p:nvSpPr>
            <p:spPr>
              <a:xfrm>
                <a:off x="72952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1" name="Овал 250"/>
              <p:cNvSpPr/>
              <p:nvPr/>
            </p:nvSpPr>
            <p:spPr>
              <a:xfrm>
                <a:off x="729520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Овал 256"/>
              <p:cNvSpPr/>
              <p:nvPr/>
            </p:nvSpPr>
            <p:spPr>
              <a:xfrm>
                <a:off x="729520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729520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729520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5" name="Овал 274"/>
              <p:cNvSpPr/>
              <p:nvPr/>
            </p:nvSpPr>
            <p:spPr>
              <a:xfrm>
                <a:off x="729520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1" name="Овал 280"/>
              <p:cNvSpPr/>
              <p:nvPr/>
            </p:nvSpPr>
            <p:spPr>
              <a:xfrm>
                <a:off x="729520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7" name="Овал 286"/>
              <p:cNvSpPr/>
              <p:nvPr/>
            </p:nvSpPr>
            <p:spPr>
              <a:xfrm>
                <a:off x="729520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729520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729520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5" name="Овал 304"/>
              <p:cNvSpPr/>
              <p:nvPr/>
            </p:nvSpPr>
            <p:spPr>
              <a:xfrm>
                <a:off x="729520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729520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729520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3" name="Овал 322"/>
              <p:cNvSpPr/>
              <p:nvPr/>
            </p:nvSpPr>
            <p:spPr>
              <a:xfrm>
                <a:off x="729520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9" name="Овал 328"/>
              <p:cNvSpPr/>
              <p:nvPr/>
            </p:nvSpPr>
            <p:spPr>
              <a:xfrm>
                <a:off x="729520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5" name="Овал 334"/>
              <p:cNvSpPr/>
              <p:nvPr/>
            </p:nvSpPr>
            <p:spPr>
              <a:xfrm>
                <a:off x="729520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5" name="Овал 214"/>
              <p:cNvSpPr/>
              <p:nvPr/>
            </p:nvSpPr>
            <p:spPr>
              <a:xfrm>
                <a:off x="80152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2" name="Овал 221"/>
              <p:cNvSpPr/>
              <p:nvPr/>
            </p:nvSpPr>
            <p:spPr>
              <a:xfrm>
                <a:off x="801528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8" name="Овал 227"/>
              <p:cNvSpPr/>
              <p:nvPr/>
            </p:nvSpPr>
            <p:spPr>
              <a:xfrm>
                <a:off x="801528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4" name="Овал 233"/>
              <p:cNvSpPr/>
              <p:nvPr/>
            </p:nvSpPr>
            <p:spPr>
              <a:xfrm>
                <a:off x="801528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6" name="Овал 245"/>
              <p:cNvSpPr/>
              <p:nvPr/>
            </p:nvSpPr>
            <p:spPr>
              <a:xfrm>
                <a:off x="80152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2" name="Овал 251"/>
              <p:cNvSpPr/>
              <p:nvPr/>
            </p:nvSpPr>
            <p:spPr>
              <a:xfrm>
                <a:off x="801528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8" name="Овал 257"/>
              <p:cNvSpPr/>
              <p:nvPr/>
            </p:nvSpPr>
            <p:spPr>
              <a:xfrm>
                <a:off x="801528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01528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801528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6" name="Овал 275"/>
              <p:cNvSpPr/>
              <p:nvPr/>
            </p:nvSpPr>
            <p:spPr>
              <a:xfrm>
                <a:off x="801528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2" name="Овал 281"/>
              <p:cNvSpPr/>
              <p:nvPr/>
            </p:nvSpPr>
            <p:spPr>
              <a:xfrm>
                <a:off x="801528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8" name="Овал 287"/>
              <p:cNvSpPr/>
              <p:nvPr/>
            </p:nvSpPr>
            <p:spPr>
              <a:xfrm>
                <a:off x="801528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801528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0" name="Овал 299"/>
              <p:cNvSpPr/>
              <p:nvPr/>
            </p:nvSpPr>
            <p:spPr>
              <a:xfrm>
                <a:off x="801528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6" name="Овал 305"/>
              <p:cNvSpPr/>
              <p:nvPr/>
            </p:nvSpPr>
            <p:spPr>
              <a:xfrm>
                <a:off x="801528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01528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801528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4" name="Овал 323"/>
              <p:cNvSpPr/>
              <p:nvPr/>
            </p:nvSpPr>
            <p:spPr>
              <a:xfrm>
                <a:off x="801528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0" name="Овал 329"/>
              <p:cNvSpPr/>
              <p:nvPr/>
            </p:nvSpPr>
            <p:spPr>
              <a:xfrm>
                <a:off x="801528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6" name="Овал 335"/>
              <p:cNvSpPr/>
              <p:nvPr/>
            </p:nvSpPr>
            <p:spPr>
              <a:xfrm>
                <a:off x="801528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6" name="Овал 215"/>
              <p:cNvSpPr/>
              <p:nvPr/>
            </p:nvSpPr>
            <p:spPr>
              <a:xfrm>
                <a:off x="87353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3" name="Овал 222"/>
              <p:cNvSpPr/>
              <p:nvPr/>
            </p:nvSpPr>
            <p:spPr>
              <a:xfrm>
                <a:off x="873536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9" name="Овал 228"/>
              <p:cNvSpPr/>
              <p:nvPr/>
            </p:nvSpPr>
            <p:spPr>
              <a:xfrm>
                <a:off x="873536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5" name="Овал 234"/>
              <p:cNvSpPr/>
              <p:nvPr/>
            </p:nvSpPr>
            <p:spPr>
              <a:xfrm>
                <a:off x="873536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7" name="Овал 246"/>
              <p:cNvSpPr/>
              <p:nvPr/>
            </p:nvSpPr>
            <p:spPr>
              <a:xfrm>
                <a:off x="87353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3" name="Овал 252"/>
              <p:cNvSpPr/>
              <p:nvPr/>
            </p:nvSpPr>
            <p:spPr>
              <a:xfrm>
                <a:off x="873536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9" name="Овал 258"/>
              <p:cNvSpPr/>
              <p:nvPr/>
            </p:nvSpPr>
            <p:spPr>
              <a:xfrm>
                <a:off x="873536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873536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1" name="Овал 270"/>
              <p:cNvSpPr/>
              <p:nvPr/>
            </p:nvSpPr>
            <p:spPr>
              <a:xfrm>
                <a:off x="873536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7" name="Овал 276"/>
              <p:cNvSpPr/>
              <p:nvPr/>
            </p:nvSpPr>
            <p:spPr>
              <a:xfrm>
                <a:off x="873536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3" name="Овал 282"/>
              <p:cNvSpPr/>
              <p:nvPr/>
            </p:nvSpPr>
            <p:spPr>
              <a:xfrm>
                <a:off x="873536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873536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873536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1" name="Овал 300"/>
              <p:cNvSpPr/>
              <p:nvPr/>
            </p:nvSpPr>
            <p:spPr>
              <a:xfrm>
                <a:off x="873536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7" name="Овал 306"/>
              <p:cNvSpPr/>
              <p:nvPr/>
            </p:nvSpPr>
            <p:spPr>
              <a:xfrm>
                <a:off x="873536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73536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873536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5" name="Овал 324"/>
              <p:cNvSpPr/>
              <p:nvPr/>
            </p:nvSpPr>
            <p:spPr>
              <a:xfrm>
                <a:off x="873536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1" name="Овал 330"/>
              <p:cNvSpPr/>
              <p:nvPr/>
            </p:nvSpPr>
            <p:spPr>
              <a:xfrm>
                <a:off x="873536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7" name="Овал 336"/>
              <p:cNvSpPr/>
              <p:nvPr/>
            </p:nvSpPr>
            <p:spPr>
              <a:xfrm>
                <a:off x="873536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7" name="Овал 216"/>
              <p:cNvSpPr/>
              <p:nvPr/>
            </p:nvSpPr>
            <p:spPr>
              <a:xfrm>
                <a:off x="94554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4" name="Овал 223"/>
              <p:cNvSpPr/>
              <p:nvPr/>
            </p:nvSpPr>
            <p:spPr>
              <a:xfrm>
                <a:off x="945544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0" name="Овал 229"/>
              <p:cNvSpPr/>
              <p:nvPr/>
            </p:nvSpPr>
            <p:spPr>
              <a:xfrm>
                <a:off x="945544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6" name="Овал 235"/>
              <p:cNvSpPr/>
              <p:nvPr/>
            </p:nvSpPr>
            <p:spPr>
              <a:xfrm>
                <a:off x="945544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8" name="Овал 247"/>
              <p:cNvSpPr/>
              <p:nvPr/>
            </p:nvSpPr>
            <p:spPr>
              <a:xfrm>
                <a:off x="94554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4" name="Овал 253"/>
              <p:cNvSpPr/>
              <p:nvPr/>
            </p:nvSpPr>
            <p:spPr>
              <a:xfrm>
                <a:off x="945544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945544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45544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2" name="Овал 271"/>
              <p:cNvSpPr/>
              <p:nvPr/>
            </p:nvSpPr>
            <p:spPr>
              <a:xfrm>
                <a:off x="945544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8" name="Овал 277"/>
              <p:cNvSpPr/>
              <p:nvPr/>
            </p:nvSpPr>
            <p:spPr>
              <a:xfrm>
                <a:off x="945544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4" name="Овал 283"/>
              <p:cNvSpPr/>
              <p:nvPr/>
            </p:nvSpPr>
            <p:spPr>
              <a:xfrm>
                <a:off x="945544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945544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945544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2" name="Овал 301"/>
              <p:cNvSpPr/>
              <p:nvPr/>
            </p:nvSpPr>
            <p:spPr>
              <a:xfrm>
                <a:off x="945544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8" name="Овал 307"/>
              <p:cNvSpPr/>
              <p:nvPr/>
            </p:nvSpPr>
            <p:spPr>
              <a:xfrm>
                <a:off x="945544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45544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0" name="Овал 319"/>
              <p:cNvSpPr/>
              <p:nvPr/>
            </p:nvSpPr>
            <p:spPr>
              <a:xfrm>
                <a:off x="945544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6" name="Овал 325"/>
              <p:cNvSpPr/>
              <p:nvPr/>
            </p:nvSpPr>
            <p:spPr>
              <a:xfrm>
                <a:off x="945544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2" name="Овал 331"/>
              <p:cNvSpPr/>
              <p:nvPr/>
            </p:nvSpPr>
            <p:spPr>
              <a:xfrm>
                <a:off x="945544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8" name="Овал 337"/>
              <p:cNvSpPr/>
              <p:nvPr/>
            </p:nvSpPr>
            <p:spPr>
              <a:xfrm>
                <a:off x="945544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1" name="Овал 430"/>
              <p:cNvSpPr/>
              <p:nvPr/>
            </p:nvSpPr>
            <p:spPr>
              <a:xfrm>
                <a:off x="129417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2" name="Овал 431"/>
              <p:cNvSpPr/>
              <p:nvPr/>
            </p:nvSpPr>
            <p:spPr>
              <a:xfrm>
                <a:off x="1294178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3" name="Овал 432"/>
              <p:cNvSpPr/>
              <p:nvPr/>
            </p:nvSpPr>
            <p:spPr>
              <a:xfrm>
                <a:off x="1294178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4" name="Овал 433"/>
              <p:cNvSpPr/>
              <p:nvPr/>
            </p:nvSpPr>
            <p:spPr>
              <a:xfrm>
                <a:off x="1294178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5" name="Овал 434"/>
              <p:cNvSpPr/>
              <p:nvPr/>
            </p:nvSpPr>
            <p:spPr>
              <a:xfrm>
                <a:off x="129417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6" name="Овал 435"/>
              <p:cNvSpPr/>
              <p:nvPr/>
            </p:nvSpPr>
            <p:spPr>
              <a:xfrm>
                <a:off x="129417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7" name="Овал 436"/>
              <p:cNvSpPr/>
              <p:nvPr/>
            </p:nvSpPr>
            <p:spPr>
              <a:xfrm>
                <a:off x="1294178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8" name="Овал 437"/>
              <p:cNvSpPr/>
              <p:nvPr/>
            </p:nvSpPr>
            <p:spPr>
              <a:xfrm>
                <a:off x="1294178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9" name="Овал 438"/>
              <p:cNvSpPr/>
              <p:nvPr/>
            </p:nvSpPr>
            <p:spPr>
              <a:xfrm>
                <a:off x="1294178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0" name="Овал 439"/>
              <p:cNvSpPr/>
              <p:nvPr/>
            </p:nvSpPr>
            <p:spPr>
              <a:xfrm>
                <a:off x="1294178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1" name="Овал 440"/>
              <p:cNvSpPr/>
              <p:nvPr/>
            </p:nvSpPr>
            <p:spPr>
              <a:xfrm>
                <a:off x="1294178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2" name="Овал 441"/>
              <p:cNvSpPr/>
              <p:nvPr/>
            </p:nvSpPr>
            <p:spPr>
              <a:xfrm>
                <a:off x="1294178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3" name="Овал 442"/>
              <p:cNvSpPr/>
              <p:nvPr/>
            </p:nvSpPr>
            <p:spPr>
              <a:xfrm>
                <a:off x="1294178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4" name="Овал 443"/>
              <p:cNvSpPr/>
              <p:nvPr/>
            </p:nvSpPr>
            <p:spPr>
              <a:xfrm>
                <a:off x="1294178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5" name="Овал 444"/>
              <p:cNvSpPr/>
              <p:nvPr/>
            </p:nvSpPr>
            <p:spPr>
              <a:xfrm>
                <a:off x="1294178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6" name="Овал 445"/>
              <p:cNvSpPr/>
              <p:nvPr/>
            </p:nvSpPr>
            <p:spPr>
              <a:xfrm>
                <a:off x="1294178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7" name="Овал 446"/>
              <p:cNvSpPr/>
              <p:nvPr/>
            </p:nvSpPr>
            <p:spPr>
              <a:xfrm>
                <a:off x="1294178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8" name="Овал 447"/>
              <p:cNvSpPr/>
              <p:nvPr/>
            </p:nvSpPr>
            <p:spPr>
              <a:xfrm>
                <a:off x="1294178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9" name="Овал 448"/>
              <p:cNvSpPr/>
              <p:nvPr/>
            </p:nvSpPr>
            <p:spPr>
              <a:xfrm>
                <a:off x="1294178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0" name="Овал 449"/>
              <p:cNvSpPr/>
              <p:nvPr/>
            </p:nvSpPr>
            <p:spPr>
              <a:xfrm>
                <a:off x="1294178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1" name="Овал 410"/>
              <p:cNvSpPr/>
              <p:nvPr/>
            </p:nvSpPr>
            <p:spPr>
              <a:xfrm>
                <a:off x="136618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2" name="Овал 411"/>
              <p:cNvSpPr/>
              <p:nvPr/>
            </p:nvSpPr>
            <p:spPr>
              <a:xfrm>
                <a:off x="1366186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3" name="Овал 412"/>
              <p:cNvSpPr/>
              <p:nvPr/>
            </p:nvSpPr>
            <p:spPr>
              <a:xfrm>
                <a:off x="1366186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4" name="Овал 413"/>
              <p:cNvSpPr/>
              <p:nvPr/>
            </p:nvSpPr>
            <p:spPr>
              <a:xfrm>
                <a:off x="1366186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5" name="Овал 414"/>
              <p:cNvSpPr/>
              <p:nvPr/>
            </p:nvSpPr>
            <p:spPr>
              <a:xfrm>
                <a:off x="136618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6" name="Овал 415"/>
              <p:cNvSpPr/>
              <p:nvPr/>
            </p:nvSpPr>
            <p:spPr>
              <a:xfrm>
                <a:off x="1366186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7" name="Овал 416"/>
              <p:cNvSpPr/>
              <p:nvPr/>
            </p:nvSpPr>
            <p:spPr>
              <a:xfrm>
                <a:off x="1366186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8" name="Овал 417"/>
              <p:cNvSpPr/>
              <p:nvPr/>
            </p:nvSpPr>
            <p:spPr>
              <a:xfrm>
                <a:off x="1366186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9" name="Овал 418"/>
              <p:cNvSpPr/>
              <p:nvPr/>
            </p:nvSpPr>
            <p:spPr>
              <a:xfrm>
                <a:off x="1366186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0" name="Овал 419"/>
              <p:cNvSpPr/>
              <p:nvPr/>
            </p:nvSpPr>
            <p:spPr>
              <a:xfrm>
                <a:off x="1366186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1" name="Овал 420"/>
              <p:cNvSpPr/>
              <p:nvPr/>
            </p:nvSpPr>
            <p:spPr>
              <a:xfrm>
                <a:off x="1366186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2" name="Овал 421"/>
              <p:cNvSpPr/>
              <p:nvPr/>
            </p:nvSpPr>
            <p:spPr>
              <a:xfrm>
                <a:off x="1366186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3" name="Овал 422"/>
              <p:cNvSpPr/>
              <p:nvPr/>
            </p:nvSpPr>
            <p:spPr>
              <a:xfrm>
                <a:off x="1366186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4" name="Овал 423"/>
              <p:cNvSpPr/>
              <p:nvPr/>
            </p:nvSpPr>
            <p:spPr>
              <a:xfrm>
                <a:off x="1366186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5" name="Овал 424"/>
              <p:cNvSpPr/>
              <p:nvPr/>
            </p:nvSpPr>
            <p:spPr>
              <a:xfrm>
                <a:off x="1366186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6" name="Овал 425"/>
              <p:cNvSpPr/>
              <p:nvPr/>
            </p:nvSpPr>
            <p:spPr>
              <a:xfrm>
                <a:off x="1366186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7" name="Овал 426"/>
              <p:cNvSpPr/>
              <p:nvPr/>
            </p:nvSpPr>
            <p:spPr>
              <a:xfrm>
                <a:off x="1366186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8" name="Овал 427"/>
              <p:cNvSpPr/>
              <p:nvPr/>
            </p:nvSpPr>
            <p:spPr>
              <a:xfrm>
                <a:off x="1366186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9" name="Овал 428"/>
              <p:cNvSpPr/>
              <p:nvPr/>
            </p:nvSpPr>
            <p:spPr>
              <a:xfrm>
                <a:off x="1366186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0" name="Овал 429"/>
              <p:cNvSpPr/>
              <p:nvPr/>
            </p:nvSpPr>
            <p:spPr>
              <a:xfrm>
                <a:off x="1366186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1" name="Овал 390"/>
              <p:cNvSpPr/>
              <p:nvPr/>
            </p:nvSpPr>
            <p:spPr>
              <a:xfrm>
                <a:off x="143819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2" name="Овал 391"/>
              <p:cNvSpPr/>
              <p:nvPr/>
            </p:nvSpPr>
            <p:spPr>
              <a:xfrm>
                <a:off x="1438194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3" name="Овал 392"/>
              <p:cNvSpPr/>
              <p:nvPr/>
            </p:nvSpPr>
            <p:spPr>
              <a:xfrm>
                <a:off x="1438194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4" name="Овал 393"/>
              <p:cNvSpPr/>
              <p:nvPr/>
            </p:nvSpPr>
            <p:spPr>
              <a:xfrm>
                <a:off x="1438194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5" name="Овал 394"/>
              <p:cNvSpPr/>
              <p:nvPr/>
            </p:nvSpPr>
            <p:spPr>
              <a:xfrm>
                <a:off x="143819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6" name="Овал 395"/>
              <p:cNvSpPr/>
              <p:nvPr/>
            </p:nvSpPr>
            <p:spPr>
              <a:xfrm>
                <a:off x="1438194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7" name="Овал 396"/>
              <p:cNvSpPr/>
              <p:nvPr/>
            </p:nvSpPr>
            <p:spPr>
              <a:xfrm>
                <a:off x="1438194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8" name="Овал 397"/>
              <p:cNvSpPr/>
              <p:nvPr/>
            </p:nvSpPr>
            <p:spPr>
              <a:xfrm>
                <a:off x="1438194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9" name="Овал 398"/>
              <p:cNvSpPr/>
              <p:nvPr/>
            </p:nvSpPr>
            <p:spPr>
              <a:xfrm>
                <a:off x="1438194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0" name="Овал 399"/>
              <p:cNvSpPr/>
              <p:nvPr/>
            </p:nvSpPr>
            <p:spPr>
              <a:xfrm>
                <a:off x="1438194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1" name="Овал 400"/>
              <p:cNvSpPr/>
              <p:nvPr/>
            </p:nvSpPr>
            <p:spPr>
              <a:xfrm>
                <a:off x="1438194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2" name="Овал 401"/>
              <p:cNvSpPr/>
              <p:nvPr/>
            </p:nvSpPr>
            <p:spPr>
              <a:xfrm>
                <a:off x="1438194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3" name="Овал 402"/>
              <p:cNvSpPr/>
              <p:nvPr/>
            </p:nvSpPr>
            <p:spPr>
              <a:xfrm>
                <a:off x="1438194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4" name="Овал 403"/>
              <p:cNvSpPr/>
              <p:nvPr/>
            </p:nvSpPr>
            <p:spPr>
              <a:xfrm>
                <a:off x="1438194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5" name="Овал 404"/>
              <p:cNvSpPr/>
              <p:nvPr/>
            </p:nvSpPr>
            <p:spPr>
              <a:xfrm>
                <a:off x="1438194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6" name="Овал 405"/>
              <p:cNvSpPr/>
              <p:nvPr/>
            </p:nvSpPr>
            <p:spPr>
              <a:xfrm>
                <a:off x="1438194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7" name="Овал 406"/>
              <p:cNvSpPr/>
              <p:nvPr/>
            </p:nvSpPr>
            <p:spPr>
              <a:xfrm>
                <a:off x="1438194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8" name="Овал 407"/>
              <p:cNvSpPr/>
              <p:nvPr/>
            </p:nvSpPr>
            <p:spPr>
              <a:xfrm>
                <a:off x="1438194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9" name="Овал 408"/>
              <p:cNvSpPr/>
              <p:nvPr/>
            </p:nvSpPr>
            <p:spPr>
              <a:xfrm>
                <a:off x="1438194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0" name="Овал 409"/>
              <p:cNvSpPr/>
              <p:nvPr/>
            </p:nvSpPr>
            <p:spPr>
              <a:xfrm>
                <a:off x="1438194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1" name="Овал 370"/>
              <p:cNvSpPr/>
              <p:nvPr/>
            </p:nvSpPr>
            <p:spPr>
              <a:xfrm>
                <a:off x="151020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2" name="Овал 371"/>
              <p:cNvSpPr/>
              <p:nvPr/>
            </p:nvSpPr>
            <p:spPr>
              <a:xfrm>
                <a:off x="1510202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3" name="Овал 372"/>
              <p:cNvSpPr/>
              <p:nvPr/>
            </p:nvSpPr>
            <p:spPr>
              <a:xfrm>
                <a:off x="1510202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4" name="Овал 373"/>
              <p:cNvSpPr/>
              <p:nvPr/>
            </p:nvSpPr>
            <p:spPr>
              <a:xfrm>
                <a:off x="1510202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5" name="Овал 374"/>
              <p:cNvSpPr/>
              <p:nvPr/>
            </p:nvSpPr>
            <p:spPr>
              <a:xfrm>
                <a:off x="151020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6" name="Овал 375"/>
              <p:cNvSpPr/>
              <p:nvPr/>
            </p:nvSpPr>
            <p:spPr>
              <a:xfrm>
                <a:off x="151020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7" name="Овал 376"/>
              <p:cNvSpPr/>
              <p:nvPr/>
            </p:nvSpPr>
            <p:spPr>
              <a:xfrm>
                <a:off x="1510202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8" name="Овал 377"/>
              <p:cNvSpPr/>
              <p:nvPr/>
            </p:nvSpPr>
            <p:spPr>
              <a:xfrm>
                <a:off x="1510202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9" name="Овал 378"/>
              <p:cNvSpPr/>
              <p:nvPr/>
            </p:nvSpPr>
            <p:spPr>
              <a:xfrm>
                <a:off x="1510202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0" name="Овал 379"/>
              <p:cNvSpPr/>
              <p:nvPr/>
            </p:nvSpPr>
            <p:spPr>
              <a:xfrm>
                <a:off x="1510202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1" name="Овал 380"/>
              <p:cNvSpPr/>
              <p:nvPr/>
            </p:nvSpPr>
            <p:spPr>
              <a:xfrm>
                <a:off x="1510202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2" name="Овал 381"/>
              <p:cNvSpPr/>
              <p:nvPr/>
            </p:nvSpPr>
            <p:spPr>
              <a:xfrm>
                <a:off x="1510202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3" name="Овал 382"/>
              <p:cNvSpPr/>
              <p:nvPr/>
            </p:nvSpPr>
            <p:spPr>
              <a:xfrm>
                <a:off x="1510202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4" name="Овал 383"/>
              <p:cNvSpPr/>
              <p:nvPr/>
            </p:nvSpPr>
            <p:spPr>
              <a:xfrm>
                <a:off x="1510202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5" name="Овал 384"/>
              <p:cNvSpPr/>
              <p:nvPr/>
            </p:nvSpPr>
            <p:spPr>
              <a:xfrm>
                <a:off x="1510202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6" name="Овал 385"/>
              <p:cNvSpPr/>
              <p:nvPr/>
            </p:nvSpPr>
            <p:spPr>
              <a:xfrm>
                <a:off x="1510202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7" name="Овал 386"/>
              <p:cNvSpPr/>
              <p:nvPr/>
            </p:nvSpPr>
            <p:spPr>
              <a:xfrm>
                <a:off x="1510202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8" name="Овал 387"/>
              <p:cNvSpPr/>
              <p:nvPr/>
            </p:nvSpPr>
            <p:spPr>
              <a:xfrm>
                <a:off x="1510202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9" name="Овал 388"/>
              <p:cNvSpPr/>
              <p:nvPr/>
            </p:nvSpPr>
            <p:spPr>
              <a:xfrm>
                <a:off x="1510202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0" name="Овал 389"/>
              <p:cNvSpPr/>
              <p:nvPr/>
            </p:nvSpPr>
            <p:spPr>
              <a:xfrm>
                <a:off x="1510202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1" name="Овал 350"/>
              <p:cNvSpPr/>
              <p:nvPr/>
            </p:nvSpPr>
            <p:spPr>
              <a:xfrm>
                <a:off x="158221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2" name="Овал 351"/>
              <p:cNvSpPr/>
              <p:nvPr/>
            </p:nvSpPr>
            <p:spPr>
              <a:xfrm>
                <a:off x="1582210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3" name="Овал 352"/>
              <p:cNvSpPr/>
              <p:nvPr/>
            </p:nvSpPr>
            <p:spPr>
              <a:xfrm>
                <a:off x="1582210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4" name="Овал 353"/>
              <p:cNvSpPr/>
              <p:nvPr/>
            </p:nvSpPr>
            <p:spPr>
              <a:xfrm>
                <a:off x="1582210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5" name="Овал 354"/>
              <p:cNvSpPr/>
              <p:nvPr/>
            </p:nvSpPr>
            <p:spPr>
              <a:xfrm>
                <a:off x="158221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6" name="Овал 355"/>
              <p:cNvSpPr/>
              <p:nvPr/>
            </p:nvSpPr>
            <p:spPr>
              <a:xfrm>
                <a:off x="158221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7" name="Овал 356"/>
              <p:cNvSpPr/>
              <p:nvPr/>
            </p:nvSpPr>
            <p:spPr>
              <a:xfrm>
                <a:off x="1582210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8" name="Овал 357"/>
              <p:cNvSpPr/>
              <p:nvPr/>
            </p:nvSpPr>
            <p:spPr>
              <a:xfrm>
                <a:off x="1582210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9" name="Овал 358"/>
              <p:cNvSpPr/>
              <p:nvPr/>
            </p:nvSpPr>
            <p:spPr>
              <a:xfrm>
                <a:off x="1582210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0" name="Овал 359"/>
              <p:cNvSpPr/>
              <p:nvPr/>
            </p:nvSpPr>
            <p:spPr>
              <a:xfrm>
                <a:off x="1582210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1" name="Овал 360"/>
              <p:cNvSpPr/>
              <p:nvPr/>
            </p:nvSpPr>
            <p:spPr>
              <a:xfrm>
                <a:off x="1582210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2" name="Овал 361"/>
              <p:cNvSpPr/>
              <p:nvPr/>
            </p:nvSpPr>
            <p:spPr>
              <a:xfrm>
                <a:off x="1582210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3" name="Овал 362"/>
              <p:cNvSpPr/>
              <p:nvPr/>
            </p:nvSpPr>
            <p:spPr>
              <a:xfrm>
                <a:off x="1582210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4" name="Овал 363"/>
              <p:cNvSpPr/>
              <p:nvPr/>
            </p:nvSpPr>
            <p:spPr>
              <a:xfrm>
                <a:off x="1582210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5" name="Овал 364"/>
              <p:cNvSpPr/>
              <p:nvPr/>
            </p:nvSpPr>
            <p:spPr>
              <a:xfrm>
                <a:off x="1582210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6" name="Овал 365"/>
              <p:cNvSpPr/>
              <p:nvPr/>
            </p:nvSpPr>
            <p:spPr>
              <a:xfrm>
                <a:off x="1582210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7" name="Овал 366"/>
              <p:cNvSpPr/>
              <p:nvPr/>
            </p:nvSpPr>
            <p:spPr>
              <a:xfrm>
                <a:off x="1582210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8" name="Овал 367"/>
              <p:cNvSpPr/>
              <p:nvPr/>
            </p:nvSpPr>
            <p:spPr>
              <a:xfrm>
                <a:off x="1582210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9" name="Овал 368"/>
              <p:cNvSpPr/>
              <p:nvPr/>
            </p:nvSpPr>
            <p:spPr>
              <a:xfrm>
                <a:off x="1582210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0" name="Овал 369"/>
              <p:cNvSpPr/>
              <p:nvPr/>
            </p:nvSpPr>
            <p:spPr>
              <a:xfrm>
                <a:off x="1582210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2" name="Овал 691"/>
              <p:cNvSpPr/>
              <p:nvPr/>
            </p:nvSpPr>
            <p:spPr>
              <a:xfrm>
                <a:off x="193084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3" name="Овал 692"/>
              <p:cNvSpPr/>
              <p:nvPr/>
            </p:nvSpPr>
            <p:spPr>
              <a:xfrm>
                <a:off x="1930844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4" name="Овал 693"/>
              <p:cNvSpPr/>
              <p:nvPr/>
            </p:nvSpPr>
            <p:spPr>
              <a:xfrm>
                <a:off x="1930844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5" name="Овал 694"/>
              <p:cNvSpPr/>
              <p:nvPr/>
            </p:nvSpPr>
            <p:spPr>
              <a:xfrm>
                <a:off x="1930844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6" name="Овал 695"/>
              <p:cNvSpPr/>
              <p:nvPr/>
            </p:nvSpPr>
            <p:spPr>
              <a:xfrm>
                <a:off x="1930844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7" name="Овал 696"/>
              <p:cNvSpPr/>
              <p:nvPr/>
            </p:nvSpPr>
            <p:spPr>
              <a:xfrm>
                <a:off x="1930844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8" name="Овал 697"/>
              <p:cNvSpPr/>
              <p:nvPr/>
            </p:nvSpPr>
            <p:spPr>
              <a:xfrm>
                <a:off x="1930844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9" name="Овал 698"/>
              <p:cNvSpPr/>
              <p:nvPr/>
            </p:nvSpPr>
            <p:spPr>
              <a:xfrm>
                <a:off x="1930844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0" name="Овал 699"/>
              <p:cNvSpPr/>
              <p:nvPr/>
            </p:nvSpPr>
            <p:spPr>
              <a:xfrm>
                <a:off x="1930844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1" name="Овал 700"/>
              <p:cNvSpPr/>
              <p:nvPr/>
            </p:nvSpPr>
            <p:spPr>
              <a:xfrm>
                <a:off x="1930844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2" name="Овал 701"/>
              <p:cNvSpPr/>
              <p:nvPr/>
            </p:nvSpPr>
            <p:spPr>
              <a:xfrm>
                <a:off x="1930844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3" name="Овал 702"/>
              <p:cNvSpPr/>
              <p:nvPr/>
            </p:nvSpPr>
            <p:spPr>
              <a:xfrm>
                <a:off x="1930844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4" name="Овал 703"/>
              <p:cNvSpPr/>
              <p:nvPr/>
            </p:nvSpPr>
            <p:spPr>
              <a:xfrm>
                <a:off x="1930844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5" name="Овал 704"/>
              <p:cNvSpPr/>
              <p:nvPr/>
            </p:nvSpPr>
            <p:spPr>
              <a:xfrm>
                <a:off x="1930844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6" name="Овал 705"/>
              <p:cNvSpPr/>
              <p:nvPr/>
            </p:nvSpPr>
            <p:spPr>
              <a:xfrm>
                <a:off x="1930844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7" name="Овал 706"/>
              <p:cNvSpPr/>
              <p:nvPr/>
            </p:nvSpPr>
            <p:spPr>
              <a:xfrm>
                <a:off x="1930844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8" name="Овал 707"/>
              <p:cNvSpPr/>
              <p:nvPr/>
            </p:nvSpPr>
            <p:spPr>
              <a:xfrm>
                <a:off x="1930844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9" name="Овал 708"/>
              <p:cNvSpPr/>
              <p:nvPr/>
            </p:nvSpPr>
            <p:spPr>
              <a:xfrm>
                <a:off x="1930844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0" name="Овал 709"/>
              <p:cNvSpPr/>
              <p:nvPr/>
            </p:nvSpPr>
            <p:spPr>
              <a:xfrm>
                <a:off x="1930844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1" name="Овал 710"/>
              <p:cNvSpPr/>
              <p:nvPr/>
            </p:nvSpPr>
            <p:spPr>
              <a:xfrm>
                <a:off x="1930844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1" name="Овал 570"/>
              <p:cNvSpPr/>
              <p:nvPr/>
            </p:nvSpPr>
            <p:spPr>
              <a:xfrm>
                <a:off x="200285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3" name="Овал 572"/>
              <p:cNvSpPr/>
              <p:nvPr/>
            </p:nvSpPr>
            <p:spPr>
              <a:xfrm>
                <a:off x="2002852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5" name="Овал 574"/>
              <p:cNvSpPr/>
              <p:nvPr/>
            </p:nvSpPr>
            <p:spPr>
              <a:xfrm>
                <a:off x="2002852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6" name="Овал 575"/>
              <p:cNvSpPr/>
              <p:nvPr/>
            </p:nvSpPr>
            <p:spPr>
              <a:xfrm>
                <a:off x="2002852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5" name="Овал 584"/>
              <p:cNvSpPr/>
              <p:nvPr/>
            </p:nvSpPr>
            <p:spPr>
              <a:xfrm>
                <a:off x="2002852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6" name="Овал 585"/>
              <p:cNvSpPr/>
              <p:nvPr/>
            </p:nvSpPr>
            <p:spPr>
              <a:xfrm>
                <a:off x="2002852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7" name="Овал 586"/>
              <p:cNvSpPr/>
              <p:nvPr/>
            </p:nvSpPr>
            <p:spPr>
              <a:xfrm>
                <a:off x="2002852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8" name="Овал 587"/>
              <p:cNvSpPr/>
              <p:nvPr/>
            </p:nvSpPr>
            <p:spPr>
              <a:xfrm>
                <a:off x="2002852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6" name="Овал 595"/>
              <p:cNvSpPr/>
              <p:nvPr/>
            </p:nvSpPr>
            <p:spPr>
              <a:xfrm>
                <a:off x="2002852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4" name="Овал 603"/>
              <p:cNvSpPr/>
              <p:nvPr/>
            </p:nvSpPr>
            <p:spPr>
              <a:xfrm>
                <a:off x="2002852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2" name="Овал 611"/>
              <p:cNvSpPr/>
              <p:nvPr/>
            </p:nvSpPr>
            <p:spPr>
              <a:xfrm>
                <a:off x="2002852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0" name="Овал 619"/>
              <p:cNvSpPr/>
              <p:nvPr/>
            </p:nvSpPr>
            <p:spPr>
              <a:xfrm>
                <a:off x="2002852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8" name="Овал 627"/>
              <p:cNvSpPr/>
              <p:nvPr/>
            </p:nvSpPr>
            <p:spPr>
              <a:xfrm>
                <a:off x="2002852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6" name="Овал 635"/>
              <p:cNvSpPr/>
              <p:nvPr/>
            </p:nvSpPr>
            <p:spPr>
              <a:xfrm>
                <a:off x="2002852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2" name="Овал 661"/>
              <p:cNvSpPr/>
              <p:nvPr/>
            </p:nvSpPr>
            <p:spPr>
              <a:xfrm>
                <a:off x="2002852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3" name="Овал 662"/>
              <p:cNvSpPr/>
              <p:nvPr/>
            </p:nvSpPr>
            <p:spPr>
              <a:xfrm>
                <a:off x="2002852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8" name="Овал 667"/>
              <p:cNvSpPr/>
              <p:nvPr/>
            </p:nvSpPr>
            <p:spPr>
              <a:xfrm>
                <a:off x="2002852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9" name="Овал 668"/>
              <p:cNvSpPr/>
              <p:nvPr/>
            </p:nvSpPr>
            <p:spPr>
              <a:xfrm>
                <a:off x="2002852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0" name="Овал 689"/>
              <p:cNvSpPr/>
              <p:nvPr/>
            </p:nvSpPr>
            <p:spPr>
              <a:xfrm>
                <a:off x="2002852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1" name="Овал 690"/>
              <p:cNvSpPr/>
              <p:nvPr/>
            </p:nvSpPr>
            <p:spPr>
              <a:xfrm>
                <a:off x="2002852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7" name="Овал 496"/>
              <p:cNvSpPr/>
              <p:nvPr/>
            </p:nvSpPr>
            <p:spPr>
              <a:xfrm>
                <a:off x="207486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8" name="Овал 497"/>
              <p:cNvSpPr/>
              <p:nvPr/>
            </p:nvSpPr>
            <p:spPr>
              <a:xfrm>
                <a:off x="2074860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9" name="Овал 498"/>
              <p:cNvSpPr/>
              <p:nvPr/>
            </p:nvSpPr>
            <p:spPr>
              <a:xfrm>
                <a:off x="2074860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0" name="Овал 499"/>
              <p:cNvSpPr/>
              <p:nvPr/>
            </p:nvSpPr>
            <p:spPr>
              <a:xfrm>
                <a:off x="2074860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1" name="Овал 500"/>
              <p:cNvSpPr/>
              <p:nvPr/>
            </p:nvSpPr>
            <p:spPr>
              <a:xfrm>
                <a:off x="2074860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2" name="Овал 501"/>
              <p:cNvSpPr/>
              <p:nvPr/>
            </p:nvSpPr>
            <p:spPr>
              <a:xfrm>
                <a:off x="2074860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6" name="Овал 505"/>
              <p:cNvSpPr/>
              <p:nvPr/>
            </p:nvSpPr>
            <p:spPr>
              <a:xfrm>
                <a:off x="2074860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7" name="Овал 506"/>
              <p:cNvSpPr/>
              <p:nvPr/>
            </p:nvSpPr>
            <p:spPr>
              <a:xfrm>
                <a:off x="2074860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8" name="Овал 507"/>
              <p:cNvSpPr/>
              <p:nvPr/>
            </p:nvSpPr>
            <p:spPr>
              <a:xfrm>
                <a:off x="2074860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9" name="Овал 508"/>
              <p:cNvSpPr/>
              <p:nvPr/>
            </p:nvSpPr>
            <p:spPr>
              <a:xfrm>
                <a:off x="2074860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0" name="Овал 509"/>
              <p:cNvSpPr/>
              <p:nvPr/>
            </p:nvSpPr>
            <p:spPr>
              <a:xfrm>
                <a:off x="2074860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1" name="Овал 510"/>
              <p:cNvSpPr/>
              <p:nvPr/>
            </p:nvSpPr>
            <p:spPr>
              <a:xfrm>
                <a:off x="2074860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2" name="Овал 511"/>
              <p:cNvSpPr/>
              <p:nvPr/>
            </p:nvSpPr>
            <p:spPr>
              <a:xfrm>
                <a:off x="2074860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3" name="Овал 512"/>
              <p:cNvSpPr/>
              <p:nvPr/>
            </p:nvSpPr>
            <p:spPr>
              <a:xfrm>
                <a:off x="2074860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4" name="Овал 513"/>
              <p:cNvSpPr/>
              <p:nvPr/>
            </p:nvSpPr>
            <p:spPr>
              <a:xfrm>
                <a:off x="2074860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7" name="Овал 546"/>
              <p:cNvSpPr/>
              <p:nvPr/>
            </p:nvSpPr>
            <p:spPr>
              <a:xfrm>
                <a:off x="2074860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6" name="Овал 555"/>
              <p:cNvSpPr/>
              <p:nvPr/>
            </p:nvSpPr>
            <p:spPr>
              <a:xfrm>
                <a:off x="2074860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7" name="Овал 556"/>
              <p:cNvSpPr/>
              <p:nvPr/>
            </p:nvSpPr>
            <p:spPr>
              <a:xfrm>
                <a:off x="2074860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8" name="Овал 557"/>
              <p:cNvSpPr/>
              <p:nvPr/>
            </p:nvSpPr>
            <p:spPr>
              <a:xfrm>
                <a:off x="2074860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8" name="Овал 567"/>
              <p:cNvSpPr/>
              <p:nvPr/>
            </p:nvSpPr>
            <p:spPr>
              <a:xfrm>
                <a:off x="2074860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7" name="Овал 476"/>
              <p:cNvSpPr/>
              <p:nvPr/>
            </p:nvSpPr>
            <p:spPr>
              <a:xfrm>
                <a:off x="214686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8" name="Овал 477"/>
              <p:cNvSpPr/>
              <p:nvPr/>
            </p:nvSpPr>
            <p:spPr>
              <a:xfrm>
                <a:off x="2146868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9" name="Овал 478"/>
              <p:cNvSpPr/>
              <p:nvPr/>
            </p:nvSpPr>
            <p:spPr>
              <a:xfrm>
                <a:off x="2146868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0" name="Овал 479"/>
              <p:cNvSpPr/>
              <p:nvPr/>
            </p:nvSpPr>
            <p:spPr>
              <a:xfrm>
                <a:off x="2146868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1" name="Овал 480"/>
              <p:cNvSpPr/>
              <p:nvPr/>
            </p:nvSpPr>
            <p:spPr>
              <a:xfrm>
                <a:off x="214686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2" name="Овал 481"/>
              <p:cNvSpPr/>
              <p:nvPr/>
            </p:nvSpPr>
            <p:spPr>
              <a:xfrm>
                <a:off x="2146868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3" name="Овал 482"/>
              <p:cNvSpPr/>
              <p:nvPr/>
            </p:nvSpPr>
            <p:spPr>
              <a:xfrm>
                <a:off x="2146868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4" name="Овал 483"/>
              <p:cNvSpPr/>
              <p:nvPr/>
            </p:nvSpPr>
            <p:spPr>
              <a:xfrm>
                <a:off x="2146868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5" name="Овал 484"/>
              <p:cNvSpPr/>
              <p:nvPr/>
            </p:nvSpPr>
            <p:spPr>
              <a:xfrm>
                <a:off x="2146868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6" name="Овал 485"/>
              <p:cNvSpPr/>
              <p:nvPr/>
            </p:nvSpPr>
            <p:spPr>
              <a:xfrm>
                <a:off x="2146868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7" name="Овал 486"/>
              <p:cNvSpPr/>
              <p:nvPr/>
            </p:nvSpPr>
            <p:spPr>
              <a:xfrm>
                <a:off x="2146868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8" name="Овал 487"/>
              <p:cNvSpPr/>
              <p:nvPr/>
            </p:nvSpPr>
            <p:spPr>
              <a:xfrm>
                <a:off x="2146868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9" name="Овал 488"/>
              <p:cNvSpPr/>
              <p:nvPr/>
            </p:nvSpPr>
            <p:spPr>
              <a:xfrm>
                <a:off x="2146868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0" name="Овал 489"/>
              <p:cNvSpPr/>
              <p:nvPr/>
            </p:nvSpPr>
            <p:spPr>
              <a:xfrm>
                <a:off x="2146868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1" name="Овал 490"/>
              <p:cNvSpPr/>
              <p:nvPr/>
            </p:nvSpPr>
            <p:spPr>
              <a:xfrm>
                <a:off x="2146868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2" name="Овал 491"/>
              <p:cNvSpPr/>
              <p:nvPr/>
            </p:nvSpPr>
            <p:spPr>
              <a:xfrm>
                <a:off x="2146868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3" name="Овал 492"/>
              <p:cNvSpPr/>
              <p:nvPr/>
            </p:nvSpPr>
            <p:spPr>
              <a:xfrm>
                <a:off x="2146868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4" name="Овал 493"/>
              <p:cNvSpPr/>
              <p:nvPr/>
            </p:nvSpPr>
            <p:spPr>
              <a:xfrm>
                <a:off x="2146868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5" name="Овал 494"/>
              <p:cNvSpPr/>
              <p:nvPr/>
            </p:nvSpPr>
            <p:spPr>
              <a:xfrm>
                <a:off x="2146868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6" name="Овал 495"/>
              <p:cNvSpPr/>
              <p:nvPr/>
            </p:nvSpPr>
            <p:spPr>
              <a:xfrm>
                <a:off x="2146868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7" name="Овал 456"/>
              <p:cNvSpPr/>
              <p:nvPr/>
            </p:nvSpPr>
            <p:spPr>
              <a:xfrm>
                <a:off x="221887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8" name="Овал 457"/>
              <p:cNvSpPr/>
              <p:nvPr/>
            </p:nvSpPr>
            <p:spPr>
              <a:xfrm>
                <a:off x="2218876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9" name="Овал 458"/>
              <p:cNvSpPr/>
              <p:nvPr/>
            </p:nvSpPr>
            <p:spPr>
              <a:xfrm>
                <a:off x="2218876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0" name="Овал 459"/>
              <p:cNvSpPr/>
              <p:nvPr/>
            </p:nvSpPr>
            <p:spPr>
              <a:xfrm>
                <a:off x="2218876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1" name="Овал 460"/>
              <p:cNvSpPr/>
              <p:nvPr/>
            </p:nvSpPr>
            <p:spPr>
              <a:xfrm>
                <a:off x="221887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2" name="Овал 461"/>
              <p:cNvSpPr/>
              <p:nvPr/>
            </p:nvSpPr>
            <p:spPr>
              <a:xfrm>
                <a:off x="2218876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3" name="Овал 462"/>
              <p:cNvSpPr/>
              <p:nvPr/>
            </p:nvSpPr>
            <p:spPr>
              <a:xfrm>
                <a:off x="2218876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4" name="Овал 463"/>
              <p:cNvSpPr/>
              <p:nvPr/>
            </p:nvSpPr>
            <p:spPr>
              <a:xfrm>
                <a:off x="2218876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5" name="Овал 464"/>
              <p:cNvSpPr/>
              <p:nvPr/>
            </p:nvSpPr>
            <p:spPr>
              <a:xfrm>
                <a:off x="2218876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6" name="Овал 465"/>
              <p:cNvSpPr/>
              <p:nvPr/>
            </p:nvSpPr>
            <p:spPr>
              <a:xfrm>
                <a:off x="2218876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7" name="Овал 466"/>
              <p:cNvSpPr/>
              <p:nvPr/>
            </p:nvSpPr>
            <p:spPr>
              <a:xfrm>
                <a:off x="2218876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8" name="Овал 467"/>
              <p:cNvSpPr/>
              <p:nvPr/>
            </p:nvSpPr>
            <p:spPr>
              <a:xfrm>
                <a:off x="2218876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9" name="Овал 468"/>
              <p:cNvSpPr/>
              <p:nvPr/>
            </p:nvSpPr>
            <p:spPr>
              <a:xfrm>
                <a:off x="2218876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0" name="Овал 469"/>
              <p:cNvSpPr/>
              <p:nvPr/>
            </p:nvSpPr>
            <p:spPr>
              <a:xfrm>
                <a:off x="2218876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1" name="Овал 470"/>
              <p:cNvSpPr/>
              <p:nvPr/>
            </p:nvSpPr>
            <p:spPr>
              <a:xfrm>
                <a:off x="2218876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2" name="Овал 471"/>
              <p:cNvSpPr/>
              <p:nvPr/>
            </p:nvSpPr>
            <p:spPr>
              <a:xfrm>
                <a:off x="2218876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3" name="Овал 472"/>
              <p:cNvSpPr/>
              <p:nvPr/>
            </p:nvSpPr>
            <p:spPr>
              <a:xfrm>
                <a:off x="2218876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4" name="Овал 473"/>
              <p:cNvSpPr/>
              <p:nvPr/>
            </p:nvSpPr>
            <p:spPr>
              <a:xfrm>
                <a:off x="2218876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5" name="Овал 474"/>
              <p:cNvSpPr/>
              <p:nvPr/>
            </p:nvSpPr>
            <p:spPr>
              <a:xfrm>
                <a:off x="2218876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6" name="Овал 475"/>
              <p:cNvSpPr/>
              <p:nvPr/>
            </p:nvSpPr>
            <p:spPr>
              <a:xfrm>
                <a:off x="2218876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8" name="Овал 797"/>
              <p:cNvSpPr/>
              <p:nvPr/>
            </p:nvSpPr>
            <p:spPr>
              <a:xfrm>
                <a:off x="256751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9" name="Овал 798"/>
              <p:cNvSpPr/>
              <p:nvPr/>
            </p:nvSpPr>
            <p:spPr>
              <a:xfrm>
                <a:off x="2567510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0" name="Овал 799"/>
              <p:cNvSpPr/>
              <p:nvPr/>
            </p:nvSpPr>
            <p:spPr>
              <a:xfrm>
                <a:off x="2567510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1" name="Овал 800"/>
              <p:cNvSpPr/>
              <p:nvPr/>
            </p:nvSpPr>
            <p:spPr>
              <a:xfrm>
                <a:off x="2567510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2" name="Овал 801"/>
              <p:cNvSpPr/>
              <p:nvPr/>
            </p:nvSpPr>
            <p:spPr>
              <a:xfrm>
                <a:off x="256751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3" name="Овал 802"/>
              <p:cNvSpPr/>
              <p:nvPr/>
            </p:nvSpPr>
            <p:spPr>
              <a:xfrm>
                <a:off x="256751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4" name="Овал 803"/>
              <p:cNvSpPr/>
              <p:nvPr/>
            </p:nvSpPr>
            <p:spPr>
              <a:xfrm>
                <a:off x="2567510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5" name="Овал 804"/>
              <p:cNvSpPr/>
              <p:nvPr/>
            </p:nvSpPr>
            <p:spPr>
              <a:xfrm>
                <a:off x="2567510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6" name="Овал 805"/>
              <p:cNvSpPr/>
              <p:nvPr/>
            </p:nvSpPr>
            <p:spPr>
              <a:xfrm>
                <a:off x="2567510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7" name="Овал 806"/>
              <p:cNvSpPr/>
              <p:nvPr/>
            </p:nvSpPr>
            <p:spPr>
              <a:xfrm>
                <a:off x="2567510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8" name="Овал 807"/>
              <p:cNvSpPr/>
              <p:nvPr/>
            </p:nvSpPr>
            <p:spPr>
              <a:xfrm>
                <a:off x="2567510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9" name="Овал 808"/>
              <p:cNvSpPr/>
              <p:nvPr/>
            </p:nvSpPr>
            <p:spPr>
              <a:xfrm>
                <a:off x="2567510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0" name="Овал 809"/>
              <p:cNvSpPr/>
              <p:nvPr/>
            </p:nvSpPr>
            <p:spPr>
              <a:xfrm>
                <a:off x="2567510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1" name="Овал 810"/>
              <p:cNvSpPr/>
              <p:nvPr/>
            </p:nvSpPr>
            <p:spPr>
              <a:xfrm>
                <a:off x="2567510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2" name="Овал 811"/>
              <p:cNvSpPr/>
              <p:nvPr/>
            </p:nvSpPr>
            <p:spPr>
              <a:xfrm>
                <a:off x="2567510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3" name="Овал 812"/>
              <p:cNvSpPr/>
              <p:nvPr/>
            </p:nvSpPr>
            <p:spPr>
              <a:xfrm>
                <a:off x="2567510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4" name="Овал 813"/>
              <p:cNvSpPr/>
              <p:nvPr/>
            </p:nvSpPr>
            <p:spPr>
              <a:xfrm>
                <a:off x="2567510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5" name="Овал 814"/>
              <p:cNvSpPr/>
              <p:nvPr/>
            </p:nvSpPr>
            <p:spPr>
              <a:xfrm>
                <a:off x="2567510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6" name="Овал 815"/>
              <p:cNvSpPr/>
              <p:nvPr/>
            </p:nvSpPr>
            <p:spPr>
              <a:xfrm>
                <a:off x="2567510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7" name="Овал 816"/>
              <p:cNvSpPr/>
              <p:nvPr/>
            </p:nvSpPr>
            <p:spPr>
              <a:xfrm>
                <a:off x="2567510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8" name="Овал 777"/>
              <p:cNvSpPr/>
              <p:nvPr/>
            </p:nvSpPr>
            <p:spPr>
              <a:xfrm>
                <a:off x="263951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9" name="Овал 778"/>
              <p:cNvSpPr/>
              <p:nvPr/>
            </p:nvSpPr>
            <p:spPr>
              <a:xfrm>
                <a:off x="2639518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0" name="Овал 779"/>
              <p:cNvSpPr/>
              <p:nvPr/>
            </p:nvSpPr>
            <p:spPr>
              <a:xfrm>
                <a:off x="2639518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1" name="Овал 780"/>
              <p:cNvSpPr/>
              <p:nvPr/>
            </p:nvSpPr>
            <p:spPr>
              <a:xfrm>
                <a:off x="2639518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2" name="Овал 781"/>
              <p:cNvSpPr/>
              <p:nvPr/>
            </p:nvSpPr>
            <p:spPr>
              <a:xfrm>
                <a:off x="263951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3" name="Овал 782"/>
              <p:cNvSpPr/>
              <p:nvPr/>
            </p:nvSpPr>
            <p:spPr>
              <a:xfrm>
                <a:off x="263951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4" name="Овал 783"/>
              <p:cNvSpPr/>
              <p:nvPr/>
            </p:nvSpPr>
            <p:spPr>
              <a:xfrm>
                <a:off x="2639518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5" name="Овал 784"/>
              <p:cNvSpPr/>
              <p:nvPr/>
            </p:nvSpPr>
            <p:spPr>
              <a:xfrm>
                <a:off x="2639518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6" name="Овал 785"/>
              <p:cNvSpPr/>
              <p:nvPr/>
            </p:nvSpPr>
            <p:spPr>
              <a:xfrm>
                <a:off x="2639518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7" name="Овал 786"/>
              <p:cNvSpPr/>
              <p:nvPr/>
            </p:nvSpPr>
            <p:spPr>
              <a:xfrm>
                <a:off x="2639518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8" name="Овал 787"/>
              <p:cNvSpPr/>
              <p:nvPr/>
            </p:nvSpPr>
            <p:spPr>
              <a:xfrm>
                <a:off x="2639518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9" name="Овал 788"/>
              <p:cNvSpPr/>
              <p:nvPr/>
            </p:nvSpPr>
            <p:spPr>
              <a:xfrm>
                <a:off x="2639518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0" name="Овал 789"/>
              <p:cNvSpPr/>
              <p:nvPr/>
            </p:nvSpPr>
            <p:spPr>
              <a:xfrm>
                <a:off x="2639518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1" name="Овал 790"/>
              <p:cNvSpPr/>
              <p:nvPr/>
            </p:nvSpPr>
            <p:spPr>
              <a:xfrm>
                <a:off x="2639518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2" name="Овал 791"/>
              <p:cNvSpPr/>
              <p:nvPr/>
            </p:nvSpPr>
            <p:spPr>
              <a:xfrm>
                <a:off x="2639518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3" name="Овал 792"/>
              <p:cNvSpPr/>
              <p:nvPr/>
            </p:nvSpPr>
            <p:spPr>
              <a:xfrm>
                <a:off x="2639518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4" name="Овал 793"/>
              <p:cNvSpPr/>
              <p:nvPr/>
            </p:nvSpPr>
            <p:spPr>
              <a:xfrm>
                <a:off x="2639518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5" name="Овал 794"/>
              <p:cNvSpPr/>
              <p:nvPr/>
            </p:nvSpPr>
            <p:spPr>
              <a:xfrm>
                <a:off x="2639518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6" name="Овал 795"/>
              <p:cNvSpPr/>
              <p:nvPr/>
            </p:nvSpPr>
            <p:spPr>
              <a:xfrm>
                <a:off x="2639518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7" name="Овал 796"/>
              <p:cNvSpPr/>
              <p:nvPr/>
            </p:nvSpPr>
            <p:spPr>
              <a:xfrm>
                <a:off x="2639518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8" name="Овал 757"/>
              <p:cNvSpPr/>
              <p:nvPr/>
            </p:nvSpPr>
            <p:spPr>
              <a:xfrm>
                <a:off x="271152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9" name="Овал 758"/>
              <p:cNvSpPr/>
              <p:nvPr/>
            </p:nvSpPr>
            <p:spPr>
              <a:xfrm>
                <a:off x="2711526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0" name="Овал 759"/>
              <p:cNvSpPr/>
              <p:nvPr/>
            </p:nvSpPr>
            <p:spPr>
              <a:xfrm>
                <a:off x="2711526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1" name="Овал 760"/>
              <p:cNvSpPr/>
              <p:nvPr/>
            </p:nvSpPr>
            <p:spPr>
              <a:xfrm>
                <a:off x="2711526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2" name="Овал 761"/>
              <p:cNvSpPr/>
              <p:nvPr/>
            </p:nvSpPr>
            <p:spPr>
              <a:xfrm>
                <a:off x="271152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3" name="Овал 762"/>
              <p:cNvSpPr/>
              <p:nvPr/>
            </p:nvSpPr>
            <p:spPr>
              <a:xfrm>
                <a:off x="2711526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4" name="Овал 763"/>
              <p:cNvSpPr/>
              <p:nvPr/>
            </p:nvSpPr>
            <p:spPr>
              <a:xfrm>
                <a:off x="2711526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5" name="Овал 764"/>
              <p:cNvSpPr/>
              <p:nvPr/>
            </p:nvSpPr>
            <p:spPr>
              <a:xfrm>
                <a:off x="2711526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6" name="Овал 765"/>
              <p:cNvSpPr/>
              <p:nvPr/>
            </p:nvSpPr>
            <p:spPr>
              <a:xfrm>
                <a:off x="2711526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7" name="Овал 766"/>
              <p:cNvSpPr/>
              <p:nvPr/>
            </p:nvSpPr>
            <p:spPr>
              <a:xfrm>
                <a:off x="2711526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8" name="Овал 767"/>
              <p:cNvSpPr/>
              <p:nvPr/>
            </p:nvSpPr>
            <p:spPr>
              <a:xfrm>
                <a:off x="2711526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9" name="Овал 768"/>
              <p:cNvSpPr/>
              <p:nvPr/>
            </p:nvSpPr>
            <p:spPr>
              <a:xfrm>
                <a:off x="2711526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0" name="Овал 769"/>
              <p:cNvSpPr/>
              <p:nvPr/>
            </p:nvSpPr>
            <p:spPr>
              <a:xfrm>
                <a:off x="2711526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1" name="Овал 770"/>
              <p:cNvSpPr/>
              <p:nvPr/>
            </p:nvSpPr>
            <p:spPr>
              <a:xfrm>
                <a:off x="2711526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2" name="Овал 771"/>
              <p:cNvSpPr/>
              <p:nvPr/>
            </p:nvSpPr>
            <p:spPr>
              <a:xfrm>
                <a:off x="2711526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3" name="Овал 772"/>
              <p:cNvSpPr/>
              <p:nvPr/>
            </p:nvSpPr>
            <p:spPr>
              <a:xfrm>
                <a:off x="2711526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4" name="Овал 773"/>
              <p:cNvSpPr/>
              <p:nvPr/>
            </p:nvSpPr>
            <p:spPr>
              <a:xfrm>
                <a:off x="2711526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5" name="Овал 774"/>
              <p:cNvSpPr/>
              <p:nvPr/>
            </p:nvSpPr>
            <p:spPr>
              <a:xfrm>
                <a:off x="2711526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6" name="Овал 775"/>
              <p:cNvSpPr/>
              <p:nvPr/>
            </p:nvSpPr>
            <p:spPr>
              <a:xfrm>
                <a:off x="2711526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7" name="Овал 776"/>
              <p:cNvSpPr/>
              <p:nvPr/>
            </p:nvSpPr>
            <p:spPr>
              <a:xfrm>
                <a:off x="2711526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8" name="Овал 737"/>
              <p:cNvSpPr/>
              <p:nvPr/>
            </p:nvSpPr>
            <p:spPr>
              <a:xfrm>
                <a:off x="278353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9" name="Овал 738"/>
              <p:cNvSpPr/>
              <p:nvPr/>
            </p:nvSpPr>
            <p:spPr>
              <a:xfrm>
                <a:off x="2783534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0" name="Овал 739"/>
              <p:cNvSpPr/>
              <p:nvPr/>
            </p:nvSpPr>
            <p:spPr>
              <a:xfrm>
                <a:off x="2783534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1" name="Овал 740"/>
              <p:cNvSpPr/>
              <p:nvPr/>
            </p:nvSpPr>
            <p:spPr>
              <a:xfrm>
                <a:off x="2783534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2" name="Овал 741"/>
              <p:cNvSpPr/>
              <p:nvPr/>
            </p:nvSpPr>
            <p:spPr>
              <a:xfrm>
                <a:off x="278353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3" name="Овал 742"/>
              <p:cNvSpPr/>
              <p:nvPr/>
            </p:nvSpPr>
            <p:spPr>
              <a:xfrm>
                <a:off x="2783534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4" name="Овал 743"/>
              <p:cNvSpPr/>
              <p:nvPr/>
            </p:nvSpPr>
            <p:spPr>
              <a:xfrm>
                <a:off x="2783534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5" name="Овал 744"/>
              <p:cNvSpPr/>
              <p:nvPr/>
            </p:nvSpPr>
            <p:spPr>
              <a:xfrm>
                <a:off x="2783534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6" name="Овал 745"/>
              <p:cNvSpPr/>
              <p:nvPr/>
            </p:nvSpPr>
            <p:spPr>
              <a:xfrm>
                <a:off x="2783534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7" name="Овал 746"/>
              <p:cNvSpPr/>
              <p:nvPr/>
            </p:nvSpPr>
            <p:spPr>
              <a:xfrm>
                <a:off x="2783534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8" name="Овал 747"/>
              <p:cNvSpPr/>
              <p:nvPr/>
            </p:nvSpPr>
            <p:spPr>
              <a:xfrm>
                <a:off x="2783534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9" name="Овал 748"/>
              <p:cNvSpPr/>
              <p:nvPr/>
            </p:nvSpPr>
            <p:spPr>
              <a:xfrm>
                <a:off x="2783534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0" name="Овал 749"/>
              <p:cNvSpPr/>
              <p:nvPr/>
            </p:nvSpPr>
            <p:spPr>
              <a:xfrm>
                <a:off x="2783534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1" name="Овал 750"/>
              <p:cNvSpPr/>
              <p:nvPr/>
            </p:nvSpPr>
            <p:spPr>
              <a:xfrm>
                <a:off x="2783534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2" name="Овал 751"/>
              <p:cNvSpPr/>
              <p:nvPr/>
            </p:nvSpPr>
            <p:spPr>
              <a:xfrm>
                <a:off x="2783534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3" name="Овал 752"/>
              <p:cNvSpPr/>
              <p:nvPr/>
            </p:nvSpPr>
            <p:spPr>
              <a:xfrm>
                <a:off x="2783534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4" name="Овал 753"/>
              <p:cNvSpPr/>
              <p:nvPr/>
            </p:nvSpPr>
            <p:spPr>
              <a:xfrm>
                <a:off x="2783534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5" name="Овал 754"/>
              <p:cNvSpPr/>
              <p:nvPr/>
            </p:nvSpPr>
            <p:spPr>
              <a:xfrm>
                <a:off x="2783534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6" name="Овал 755"/>
              <p:cNvSpPr/>
              <p:nvPr/>
            </p:nvSpPr>
            <p:spPr>
              <a:xfrm>
                <a:off x="2783534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7" name="Овал 756"/>
              <p:cNvSpPr/>
              <p:nvPr/>
            </p:nvSpPr>
            <p:spPr>
              <a:xfrm>
                <a:off x="2783534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8" name="Овал 717"/>
              <p:cNvSpPr/>
              <p:nvPr/>
            </p:nvSpPr>
            <p:spPr>
              <a:xfrm>
                <a:off x="285554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9" name="Овал 718"/>
              <p:cNvSpPr/>
              <p:nvPr/>
            </p:nvSpPr>
            <p:spPr>
              <a:xfrm>
                <a:off x="2855542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0" name="Овал 719"/>
              <p:cNvSpPr/>
              <p:nvPr/>
            </p:nvSpPr>
            <p:spPr>
              <a:xfrm>
                <a:off x="2855542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1" name="Овал 720"/>
              <p:cNvSpPr/>
              <p:nvPr/>
            </p:nvSpPr>
            <p:spPr>
              <a:xfrm>
                <a:off x="2855542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2" name="Овал 721"/>
              <p:cNvSpPr/>
              <p:nvPr/>
            </p:nvSpPr>
            <p:spPr>
              <a:xfrm>
                <a:off x="285554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3" name="Овал 722"/>
              <p:cNvSpPr/>
              <p:nvPr/>
            </p:nvSpPr>
            <p:spPr>
              <a:xfrm>
                <a:off x="285554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4" name="Овал 723"/>
              <p:cNvSpPr/>
              <p:nvPr/>
            </p:nvSpPr>
            <p:spPr>
              <a:xfrm>
                <a:off x="2855542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5" name="Овал 724"/>
              <p:cNvSpPr/>
              <p:nvPr/>
            </p:nvSpPr>
            <p:spPr>
              <a:xfrm>
                <a:off x="2855542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6" name="Овал 725"/>
              <p:cNvSpPr/>
              <p:nvPr/>
            </p:nvSpPr>
            <p:spPr>
              <a:xfrm>
                <a:off x="2855542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7" name="Овал 726"/>
              <p:cNvSpPr/>
              <p:nvPr/>
            </p:nvSpPr>
            <p:spPr>
              <a:xfrm>
                <a:off x="2855542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8" name="Овал 727"/>
              <p:cNvSpPr/>
              <p:nvPr/>
            </p:nvSpPr>
            <p:spPr>
              <a:xfrm>
                <a:off x="2855542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9" name="Овал 728"/>
              <p:cNvSpPr/>
              <p:nvPr/>
            </p:nvSpPr>
            <p:spPr>
              <a:xfrm>
                <a:off x="2855542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0" name="Овал 729"/>
              <p:cNvSpPr/>
              <p:nvPr/>
            </p:nvSpPr>
            <p:spPr>
              <a:xfrm>
                <a:off x="2855542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1" name="Овал 730"/>
              <p:cNvSpPr/>
              <p:nvPr/>
            </p:nvSpPr>
            <p:spPr>
              <a:xfrm>
                <a:off x="2855542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2" name="Овал 731"/>
              <p:cNvSpPr/>
              <p:nvPr/>
            </p:nvSpPr>
            <p:spPr>
              <a:xfrm>
                <a:off x="2855542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3" name="Овал 732"/>
              <p:cNvSpPr/>
              <p:nvPr/>
            </p:nvSpPr>
            <p:spPr>
              <a:xfrm>
                <a:off x="2855542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4" name="Овал 733"/>
              <p:cNvSpPr/>
              <p:nvPr/>
            </p:nvSpPr>
            <p:spPr>
              <a:xfrm>
                <a:off x="2855542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5" name="Овал 734"/>
              <p:cNvSpPr/>
              <p:nvPr/>
            </p:nvSpPr>
            <p:spPr>
              <a:xfrm>
                <a:off x="2855542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6" name="Овал 735"/>
              <p:cNvSpPr/>
              <p:nvPr/>
            </p:nvSpPr>
            <p:spPr>
              <a:xfrm>
                <a:off x="2855542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7" name="Овал 736"/>
              <p:cNvSpPr/>
              <p:nvPr/>
            </p:nvSpPr>
            <p:spPr>
              <a:xfrm>
                <a:off x="2855542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4" name="Овал 903"/>
              <p:cNvSpPr/>
              <p:nvPr/>
            </p:nvSpPr>
            <p:spPr>
              <a:xfrm>
                <a:off x="320417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5" name="Овал 904"/>
              <p:cNvSpPr/>
              <p:nvPr/>
            </p:nvSpPr>
            <p:spPr>
              <a:xfrm>
                <a:off x="3204176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6" name="Овал 905"/>
              <p:cNvSpPr/>
              <p:nvPr/>
            </p:nvSpPr>
            <p:spPr>
              <a:xfrm>
                <a:off x="3204176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7" name="Овал 906"/>
              <p:cNvSpPr/>
              <p:nvPr/>
            </p:nvSpPr>
            <p:spPr>
              <a:xfrm>
                <a:off x="3204176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8" name="Овал 907"/>
              <p:cNvSpPr/>
              <p:nvPr/>
            </p:nvSpPr>
            <p:spPr>
              <a:xfrm>
                <a:off x="320417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9" name="Овал 908"/>
              <p:cNvSpPr/>
              <p:nvPr/>
            </p:nvSpPr>
            <p:spPr>
              <a:xfrm>
                <a:off x="3204176" y="73761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0" name="Овал 909"/>
              <p:cNvSpPr/>
              <p:nvPr/>
            </p:nvSpPr>
            <p:spPr>
              <a:xfrm>
                <a:off x="3204176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1" name="Овал 910"/>
              <p:cNvSpPr/>
              <p:nvPr/>
            </p:nvSpPr>
            <p:spPr>
              <a:xfrm>
                <a:off x="3204176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2" name="Овал 911"/>
              <p:cNvSpPr/>
              <p:nvPr/>
            </p:nvSpPr>
            <p:spPr>
              <a:xfrm>
                <a:off x="3204176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3" name="Овал 912"/>
              <p:cNvSpPr/>
              <p:nvPr/>
            </p:nvSpPr>
            <p:spPr>
              <a:xfrm>
                <a:off x="3204176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4" name="Овал 913"/>
              <p:cNvSpPr/>
              <p:nvPr/>
            </p:nvSpPr>
            <p:spPr>
              <a:xfrm>
                <a:off x="3204176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5" name="Овал 914"/>
              <p:cNvSpPr/>
              <p:nvPr/>
            </p:nvSpPr>
            <p:spPr>
              <a:xfrm>
                <a:off x="3204176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6" name="Овал 915"/>
              <p:cNvSpPr/>
              <p:nvPr/>
            </p:nvSpPr>
            <p:spPr>
              <a:xfrm>
                <a:off x="3204176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7" name="Овал 916"/>
              <p:cNvSpPr/>
              <p:nvPr/>
            </p:nvSpPr>
            <p:spPr>
              <a:xfrm>
                <a:off x="3204176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8" name="Овал 917"/>
              <p:cNvSpPr/>
              <p:nvPr/>
            </p:nvSpPr>
            <p:spPr>
              <a:xfrm>
                <a:off x="3204176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9" name="Овал 918"/>
              <p:cNvSpPr/>
              <p:nvPr/>
            </p:nvSpPr>
            <p:spPr>
              <a:xfrm>
                <a:off x="3204176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0" name="Овал 919"/>
              <p:cNvSpPr/>
              <p:nvPr/>
            </p:nvSpPr>
            <p:spPr>
              <a:xfrm>
                <a:off x="3204176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1" name="Овал 920"/>
              <p:cNvSpPr/>
              <p:nvPr/>
            </p:nvSpPr>
            <p:spPr>
              <a:xfrm>
                <a:off x="3204176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2" name="Овал 921"/>
              <p:cNvSpPr/>
              <p:nvPr/>
            </p:nvSpPr>
            <p:spPr>
              <a:xfrm>
                <a:off x="3204176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3" name="Овал 922"/>
              <p:cNvSpPr/>
              <p:nvPr/>
            </p:nvSpPr>
            <p:spPr>
              <a:xfrm>
                <a:off x="3204176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4" name="Овал 883"/>
              <p:cNvSpPr/>
              <p:nvPr/>
            </p:nvSpPr>
            <p:spPr>
              <a:xfrm>
                <a:off x="327618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5" name="Овал 884"/>
              <p:cNvSpPr/>
              <p:nvPr/>
            </p:nvSpPr>
            <p:spPr>
              <a:xfrm>
                <a:off x="3276184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6" name="Овал 885"/>
              <p:cNvSpPr/>
              <p:nvPr/>
            </p:nvSpPr>
            <p:spPr>
              <a:xfrm>
                <a:off x="3276184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7" name="Овал 886"/>
              <p:cNvSpPr/>
              <p:nvPr/>
            </p:nvSpPr>
            <p:spPr>
              <a:xfrm>
                <a:off x="3276184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8" name="Овал 887"/>
              <p:cNvSpPr/>
              <p:nvPr/>
            </p:nvSpPr>
            <p:spPr>
              <a:xfrm>
                <a:off x="327618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9" name="Овал 888"/>
              <p:cNvSpPr/>
              <p:nvPr/>
            </p:nvSpPr>
            <p:spPr>
              <a:xfrm>
                <a:off x="3276184" y="73761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0" name="Овал 889"/>
              <p:cNvSpPr/>
              <p:nvPr/>
            </p:nvSpPr>
            <p:spPr>
              <a:xfrm>
                <a:off x="3276184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1" name="Овал 890"/>
              <p:cNvSpPr/>
              <p:nvPr/>
            </p:nvSpPr>
            <p:spPr>
              <a:xfrm>
                <a:off x="3276184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2" name="Овал 891"/>
              <p:cNvSpPr/>
              <p:nvPr/>
            </p:nvSpPr>
            <p:spPr>
              <a:xfrm>
                <a:off x="3276184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3" name="Овал 892"/>
              <p:cNvSpPr/>
              <p:nvPr/>
            </p:nvSpPr>
            <p:spPr>
              <a:xfrm>
                <a:off x="3276184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4" name="Овал 893"/>
              <p:cNvSpPr/>
              <p:nvPr/>
            </p:nvSpPr>
            <p:spPr>
              <a:xfrm>
                <a:off x="3276184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5" name="Овал 894"/>
              <p:cNvSpPr/>
              <p:nvPr/>
            </p:nvSpPr>
            <p:spPr>
              <a:xfrm>
                <a:off x="3276184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6" name="Овал 895"/>
              <p:cNvSpPr/>
              <p:nvPr/>
            </p:nvSpPr>
            <p:spPr>
              <a:xfrm>
                <a:off x="3276184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7" name="Овал 896"/>
              <p:cNvSpPr/>
              <p:nvPr/>
            </p:nvSpPr>
            <p:spPr>
              <a:xfrm>
                <a:off x="3276184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8" name="Овал 897"/>
              <p:cNvSpPr/>
              <p:nvPr/>
            </p:nvSpPr>
            <p:spPr>
              <a:xfrm>
                <a:off x="3276184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9" name="Овал 898"/>
              <p:cNvSpPr/>
              <p:nvPr/>
            </p:nvSpPr>
            <p:spPr>
              <a:xfrm>
                <a:off x="3276184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0" name="Овал 899"/>
              <p:cNvSpPr/>
              <p:nvPr/>
            </p:nvSpPr>
            <p:spPr>
              <a:xfrm>
                <a:off x="3276184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1" name="Овал 900"/>
              <p:cNvSpPr/>
              <p:nvPr/>
            </p:nvSpPr>
            <p:spPr>
              <a:xfrm>
                <a:off x="3276184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2" name="Овал 901"/>
              <p:cNvSpPr/>
              <p:nvPr/>
            </p:nvSpPr>
            <p:spPr>
              <a:xfrm>
                <a:off x="3276184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3" name="Овал 902"/>
              <p:cNvSpPr/>
              <p:nvPr/>
            </p:nvSpPr>
            <p:spPr>
              <a:xfrm>
                <a:off x="3276184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4" name="Овал 863"/>
              <p:cNvSpPr/>
              <p:nvPr/>
            </p:nvSpPr>
            <p:spPr>
              <a:xfrm>
                <a:off x="334819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5" name="Овал 864"/>
              <p:cNvSpPr/>
              <p:nvPr/>
            </p:nvSpPr>
            <p:spPr>
              <a:xfrm>
                <a:off x="3348192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6" name="Овал 865"/>
              <p:cNvSpPr/>
              <p:nvPr/>
            </p:nvSpPr>
            <p:spPr>
              <a:xfrm>
                <a:off x="3348192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7" name="Овал 866"/>
              <p:cNvSpPr/>
              <p:nvPr/>
            </p:nvSpPr>
            <p:spPr>
              <a:xfrm>
                <a:off x="3348192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8" name="Овал 867"/>
              <p:cNvSpPr/>
              <p:nvPr/>
            </p:nvSpPr>
            <p:spPr>
              <a:xfrm>
                <a:off x="334819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9" name="Овал 868"/>
              <p:cNvSpPr/>
              <p:nvPr/>
            </p:nvSpPr>
            <p:spPr>
              <a:xfrm>
                <a:off x="334819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0" name="Овал 869"/>
              <p:cNvSpPr/>
              <p:nvPr/>
            </p:nvSpPr>
            <p:spPr>
              <a:xfrm>
                <a:off x="3348192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1" name="Овал 870"/>
              <p:cNvSpPr/>
              <p:nvPr/>
            </p:nvSpPr>
            <p:spPr>
              <a:xfrm>
                <a:off x="3348192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2" name="Овал 871"/>
              <p:cNvSpPr/>
              <p:nvPr/>
            </p:nvSpPr>
            <p:spPr>
              <a:xfrm>
                <a:off x="3348192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3" name="Овал 872"/>
              <p:cNvSpPr/>
              <p:nvPr/>
            </p:nvSpPr>
            <p:spPr>
              <a:xfrm>
                <a:off x="3348192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4" name="Овал 873"/>
              <p:cNvSpPr/>
              <p:nvPr/>
            </p:nvSpPr>
            <p:spPr>
              <a:xfrm>
                <a:off x="3348192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5" name="Овал 874"/>
              <p:cNvSpPr/>
              <p:nvPr/>
            </p:nvSpPr>
            <p:spPr>
              <a:xfrm>
                <a:off x="3348192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6" name="Овал 875"/>
              <p:cNvSpPr/>
              <p:nvPr/>
            </p:nvSpPr>
            <p:spPr>
              <a:xfrm>
                <a:off x="3348192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7" name="Овал 876"/>
              <p:cNvSpPr/>
              <p:nvPr/>
            </p:nvSpPr>
            <p:spPr>
              <a:xfrm>
                <a:off x="3348192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8" name="Овал 877"/>
              <p:cNvSpPr/>
              <p:nvPr/>
            </p:nvSpPr>
            <p:spPr>
              <a:xfrm>
                <a:off x="3348192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9" name="Овал 878"/>
              <p:cNvSpPr/>
              <p:nvPr/>
            </p:nvSpPr>
            <p:spPr>
              <a:xfrm>
                <a:off x="3348192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0" name="Овал 879"/>
              <p:cNvSpPr/>
              <p:nvPr/>
            </p:nvSpPr>
            <p:spPr>
              <a:xfrm>
                <a:off x="3348192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1" name="Овал 880"/>
              <p:cNvSpPr/>
              <p:nvPr/>
            </p:nvSpPr>
            <p:spPr>
              <a:xfrm>
                <a:off x="3348192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2" name="Овал 881"/>
              <p:cNvSpPr/>
              <p:nvPr/>
            </p:nvSpPr>
            <p:spPr>
              <a:xfrm>
                <a:off x="3348192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3" name="Овал 882"/>
              <p:cNvSpPr/>
              <p:nvPr/>
            </p:nvSpPr>
            <p:spPr>
              <a:xfrm>
                <a:off x="3348192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4" name="Овал 843"/>
              <p:cNvSpPr/>
              <p:nvPr/>
            </p:nvSpPr>
            <p:spPr>
              <a:xfrm>
                <a:off x="342020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5" name="Овал 844"/>
              <p:cNvSpPr/>
              <p:nvPr/>
            </p:nvSpPr>
            <p:spPr>
              <a:xfrm>
                <a:off x="3420200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6" name="Овал 845"/>
              <p:cNvSpPr/>
              <p:nvPr/>
            </p:nvSpPr>
            <p:spPr>
              <a:xfrm>
                <a:off x="3420200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7" name="Овал 846"/>
              <p:cNvSpPr/>
              <p:nvPr/>
            </p:nvSpPr>
            <p:spPr>
              <a:xfrm>
                <a:off x="3420200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8" name="Овал 847"/>
              <p:cNvSpPr/>
              <p:nvPr/>
            </p:nvSpPr>
            <p:spPr>
              <a:xfrm>
                <a:off x="342020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9" name="Овал 848"/>
              <p:cNvSpPr/>
              <p:nvPr/>
            </p:nvSpPr>
            <p:spPr>
              <a:xfrm>
                <a:off x="342020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0" name="Овал 849"/>
              <p:cNvSpPr/>
              <p:nvPr/>
            </p:nvSpPr>
            <p:spPr>
              <a:xfrm>
                <a:off x="3420200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1" name="Овал 850"/>
              <p:cNvSpPr/>
              <p:nvPr/>
            </p:nvSpPr>
            <p:spPr>
              <a:xfrm>
                <a:off x="3420200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2" name="Овал 851"/>
              <p:cNvSpPr/>
              <p:nvPr/>
            </p:nvSpPr>
            <p:spPr>
              <a:xfrm>
                <a:off x="3420200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3" name="Овал 852"/>
              <p:cNvSpPr/>
              <p:nvPr/>
            </p:nvSpPr>
            <p:spPr>
              <a:xfrm>
                <a:off x="3420200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4" name="Овал 853"/>
              <p:cNvSpPr/>
              <p:nvPr/>
            </p:nvSpPr>
            <p:spPr>
              <a:xfrm>
                <a:off x="3420200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5" name="Овал 854"/>
              <p:cNvSpPr/>
              <p:nvPr/>
            </p:nvSpPr>
            <p:spPr>
              <a:xfrm>
                <a:off x="3420200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6" name="Овал 855"/>
              <p:cNvSpPr/>
              <p:nvPr/>
            </p:nvSpPr>
            <p:spPr>
              <a:xfrm>
                <a:off x="3420200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7" name="Овал 856"/>
              <p:cNvSpPr/>
              <p:nvPr/>
            </p:nvSpPr>
            <p:spPr>
              <a:xfrm>
                <a:off x="3420200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8" name="Овал 857"/>
              <p:cNvSpPr/>
              <p:nvPr/>
            </p:nvSpPr>
            <p:spPr>
              <a:xfrm>
                <a:off x="3420200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9" name="Овал 858"/>
              <p:cNvSpPr/>
              <p:nvPr/>
            </p:nvSpPr>
            <p:spPr>
              <a:xfrm>
                <a:off x="3420200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0" name="Овал 859"/>
              <p:cNvSpPr/>
              <p:nvPr/>
            </p:nvSpPr>
            <p:spPr>
              <a:xfrm>
                <a:off x="3420200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1" name="Овал 860"/>
              <p:cNvSpPr/>
              <p:nvPr/>
            </p:nvSpPr>
            <p:spPr>
              <a:xfrm>
                <a:off x="3420200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2" name="Овал 861"/>
              <p:cNvSpPr/>
              <p:nvPr/>
            </p:nvSpPr>
            <p:spPr>
              <a:xfrm>
                <a:off x="3420200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3" name="Овал 862"/>
              <p:cNvSpPr/>
              <p:nvPr/>
            </p:nvSpPr>
            <p:spPr>
              <a:xfrm>
                <a:off x="3420200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4" name="Овал 823"/>
              <p:cNvSpPr/>
              <p:nvPr/>
            </p:nvSpPr>
            <p:spPr>
              <a:xfrm>
                <a:off x="349220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5" name="Овал 824"/>
              <p:cNvSpPr/>
              <p:nvPr/>
            </p:nvSpPr>
            <p:spPr>
              <a:xfrm>
                <a:off x="3492208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6" name="Овал 825"/>
              <p:cNvSpPr/>
              <p:nvPr/>
            </p:nvSpPr>
            <p:spPr>
              <a:xfrm>
                <a:off x="3492208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7" name="Овал 826"/>
              <p:cNvSpPr/>
              <p:nvPr/>
            </p:nvSpPr>
            <p:spPr>
              <a:xfrm>
                <a:off x="3492208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8" name="Овал 827"/>
              <p:cNvSpPr/>
              <p:nvPr/>
            </p:nvSpPr>
            <p:spPr>
              <a:xfrm>
                <a:off x="349220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9" name="Овал 828"/>
              <p:cNvSpPr/>
              <p:nvPr/>
            </p:nvSpPr>
            <p:spPr>
              <a:xfrm>
                <a:off x="349220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0" name="Овал 829"/>
              <p:cNvSpPr/>
              <p:nvPr/>
            </p:nvSpPr>
            <p:spPr>
              <a:xfrm>
                <a:off x="3492208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1" name="Овал 830"/>
              <p:cNvSpPr/>
              <p:nvPr/>
            </p:nvSpPr>
            <p:spPr>
              <a:xfrm>
                <a:off x="3492208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2" name="Овал 831"/>
              <p:cNvSpPr/>
              <p:nvPr/>
            </p:nvSpPr>
            <p:spPr>
              <a:xfrm>
                <a:off x="3492208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3" name="Овал 832"/>
              <p:cNvSpPr/>
              <p:nvPr/>
            </p:nvSpPr>
            <p:spPr>
              <a:xfrm>
                <a:off x="3492208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4" name="Овал 833"/>
              <p:cNvSpPr/>
              <p:nvPr/>
            </p:nvSpPr>
            <p:spPr>
              <a:xfrm>
                <a:off x="3492208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5" name="Овал 834"/>
              <p:cNvSpPr/>
              <p:nvPr/>
            </p:nvSpPr>
            <p:spPr>
              <a:xfrm>
                <a:off x="3492208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6" name="Овал 835"/>
              <p:cNvSpPr/>
              <p:nvPr/>
            </p:nvSpPr>
            <p:spPr>
              <a:xfrm>
                <a:off x="3492208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7" name="Овал 836"/>
              <p:cNvSpPr/>
              <p:nvPr/>
            </p:nvSpPr>
            <p:spPr>
              <a:xfrm>
                <a:off x="3492208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8" name="Овал 837"/>
              <p:cNvSpPr/>
              <p:nvPr/>
            </p:nvSpPr>
            <p:spPr>
              <a:xfrm>
                <a:off x="3492208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9" name="Овал 838"/>
              <p:cNvSpPr/>
              <p:nvPr/>
            </p:nvSpPr>
            <p:spPr>
              <a:xfrm>
                <a:off x="3492208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0" name="Овал 839"/>
              <p:cNvSpPr/>
              <p:nvPr/>
            </p:nvSpPr>
            <p:spPr>
              <a:xfrm>
                <a:off x="3492208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1" name="Овал 840"/>
              <p:cNvSpPr/>
              <p:nvPr/>
            </p:nvSpPr>
            <p:spPr>
              <a:xfrm>
                <a:off x="3492208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2" name="Овал 841"/>
              <p:cNvSpPr/>
              <p:nvPr/>
            </p:nvSpPr>
            <p:spPr>
              <a:xfrm>
                <a:off x="3492208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3" name="Овал 842"/>
              <p:cNvSpPr/>
              <p:nvPr/>
            </p:nvSpPr>
            <p:spPr>
              <a:xfrm>
                <a:off x="3492208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6200000">
                <a:off x="-50078" y="7673561"/>
                <a:ext cx="1224136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gestión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de </a:t>
                </a:r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proyectos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4" name="TextBox 1453"/>
              <p:cNvSpPr txBox="1"/>
              <p:nvPr/>
            </p:nvSpPr>
            <p:spPr>
              <a:xfrm rot="16200000">
                <a:off x="765237" y="7853582"/>
                <a:ext cx="864097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contabilidad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5" name="TextBox 1454"/>
              <p:cNvSpPr txBox="1"/>
              <p:nvPr/>
            </p:nvSpPr>
            <p:spPr>
              <a:xfrm rot="16200000">
                <a:off x="1250260" y="7693159"/>
                <a:ext cx="1191352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desarrollo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empresarial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6" name="TextBox 1455"/>
              <p:cNvSpPr txBox="1"/>
              <p:nvPr/>
            </p:nvSpPr>
            <p:spPr>
              <a:xfrm rot="16200000">
                <a:off x="2253622" y="8083490"/>
                <a:ext cx="479618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ventas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7" name="TextBox 1456"/>
              <p:cNvSpPr txBox="1"/>
              <p:nvPr/>
            </p:nvSpPr>
            <p:spPr>
              <a:xfrm rot="16200000">
                <a:off x="2469801" y="7624476"/>
                <a:ext cx="1322307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logística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931938" y="7190836"/>
              <a:ext cx="3089053" cy="1200236"/>
              <a:chOff x="441373" y="9074077"/>
              <a:chExt cx="3089053" cy="1200236"/>
            </a:xfrm>
          </p:grpSpPr>
          <p:sp>
            <p:nvSpPr>
              <p:cNvPr id="1010" name="Овал 1009"/>
              <p:cNvSpPr/>
              <p:nvPr/>
            </p:nvSpPr>
            <p:spPr>
              <a:xfrm>
                <a:off x="65973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1" name="Овал 1010"/>
              <p:cNvSpPr/>
              <p:nvPr/>
            </p:nvSpPr>
            <p:spPr>
              <a:xfrm>
                <a:off x="659730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2" name="Овал 1011"/>
              <p:cNvSpPr/>
              <p:nvPr/>
            </p:nvSpPr>
            <p:spPr>
              <a:xfrm>
                <a:off x="659730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3" name="Овал 1012"/>
              <p:cNvSpPr/>
              <p:nvPr/>
            </p:nvSpPr>
            <p:spPr>
              <a:xfrm>
                <a:off x="659730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4" name="Овал 1013"/>
              <p:cNvSpPr/>
              <p:nvPr/>
            </p:nvSpPr>
            <p:spPr>
              <a:xfrm>
                <a:off x="659730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5" name="Овал 1014"/>
              <p:cNvSpPr/>
              <p:nvPr/>
            </p:nvSpPr>
            <p:spPr>
              <a:xfrm>
                <a:off x="659730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6" name="Овал 1015"/>
              <p:cNvSpPr/>
              <p:nvPr/>
            </p:nvSpPr>
            <p:spPr>
              <a:xfrm>
                <a:off x="659730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7" name="Овал 1016"/>
              <p:cNvSpPr/>
              <p:nvPr/>
            </p:nvSpPr>
            <p:spPr>
              <a:xfrm>
                <a:off x="659730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8" name="Овал 1017"/>
              <p:cNvSpPr/>
              <p:nvPr/>
            </p:nvSpPr>
            <p:spPr>
              <a:xfrm>
                <a:off x="659730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9" name="Овал 1018"/>
              <p:cNvSpPr/>
              <p:nvPr/>
            </p:nvSpPr>
            <p:spPr>
              <a:xfrm>
                <a:off x="659730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0" name="Овал 1019"/>
              <p:cNvSpPr/>
              <p:nvPr/>
            </p:nvSpPr>
            <p:spPr>
              <a:xfrm>
                <a:off x="659730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1" name="Овал 1020"/>
              <p:cNvSpPr/>
              <p:nvPr/>
            </p:nvSpPr>
            <p:spPr>
              <a:xfrm>
                <a:off x="659730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2" name="Овал 1021"/>
              <p:cNvSpPr/>
              <p:nvPr/>
            </p:nvSpPr>
            <p:spPr>
              <a:xfrm>
                <a:off x="659730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3" name="Овал 1022"/>
              <p:cNvSpPr/>
              <p:nvPr/>
            </p:nvSpPr>
            <p:spPr>
              <a:xfrm>
                <a:off x="659730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4" name="Овал 1023"/>
              <p:cNvSpPr/>
              <p:nvPr/>
            </p:nvSpPr>
            <p:spPr>
              <a:xfrm>
                <a:off x="659730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5" name="Овал 1024"/>
              <p:cNvSpPr/>
              <p:nvPr/>
            </p:nvSpPr>
            <p:spPr>
              <a:xfrm>
                <a:off x="659730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6" name="Овал 1025"/>
              <p:cNvSpPr/>
              <p:nvPr/>
            </p:nvSpPr>
            <p:spPr>
              <a:xfrm>
                <a:off x="659730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7" name="Овал 1026"/>
              <p:cNvSpPr/>
              <p:nvPr/>
            </p:nvSpPr>
            <p:spPr>
              <a:xfrm>
                <a:off x="659730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8" name="Овал 1027"/>
              <p:cNvSpPr/>
              <p:nvPr/>
            </p:nvSpPr>
            <p:spPr>
              <a:xfrm>
                <a:off x="659730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9" name="Овал 1028"/>
              <p:cNvSpPr/>
              <p:nvPr/>
            </p:nvSpPr>
            <p:spPr>
              <a:xfrm>
                <a:off x="659730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0" name="Овал 989"/>
              <p:cNvSpPr/>
              <p:nvPr/>
            </p:nvSpPr>
            <p:spPr>
              <a:xfrm>
                <a:off x="73173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1" name="Овал 990"/>
              <p:cNvSpPr/>
              <p:nvPr/>
            </p:nvSpPr>
            <p:spPr>
              <a:xfrm>
                <a:off x="731738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2" name="Овал 991"/>
              <p:cNvSpPr/>
              <p:nvPr/>
            </p:nvSpPr>
            <p:spPr>
              <a:xfrm>
                <a:off x="731738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3" name="Овал 992"/>
              <p:cNvSpPr/>
              <p:nvPr/>
            </p:nvSpPr>
            <p:spPr>
              <a:xfrm>
                <a:off x="731738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4" name="Овал 993"/>
              <p:cNvSpPr/>
              <p:nvPr/>
            </p:nvSpPr>
            <p:spPr>
              <a:xfrm>
                <a:off x="731738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5" name="Овал 994"/>
              <p:cNvSpPr/>
              <p:nvPr/>
            </p:nvSpPr>
            <p:spPr>
              <a:xfrm>
                <a:off x="731738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6" name="Овал 995"/>
              <p:cNvSpPr/>
              <p:nvPr/>
            </p:nvSpPr>
            <p:spPr>
              <a:xfrm>
                <a:off x="731738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7" name="Овал 996"/>
              <p:cNvSpPr/>
              <p:nvPr/>
            </p:nvSpPr>
            <p:spPr>
              <a:xfrm>
                <a:off x="731738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8" name="Овал 997"/>
              <p:cNvSpPr/>
              <p:nvPr/>
            </p:nvSpPr>
            <p:spPr>
              <a:xfrm>
                <a:off x="731738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9" name="Овал 998"/>
              <p:cNvSpPr/>
              <p:nvPr/>
            </p:nvSpPr>
            <p:spPr>
              <a:xfrm>
                <a:off x="731738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0" name="Овал 999"/>
              <p:cNvSpPr/>
              <p:nvPr/>
            </p:nvSpPr>
            <p:spPr>
              <a:xfrm>
                <a:off x="731738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1" name="Овал 1000"/>
              <p:cNvSpPr/>
              <p:nvPr/>
            </p:nvSpPr>
            <p:spPr>
              <a:xfrm>
                <a:off x="731738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2" name="Овал 1001"/>
              <p:cNvSpPr/>
              <p:nvPr/>
            </p:nvSpPr>
            <p:spPr>
              <a:xfrm>
                <a:off x="731738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3" name="Овал 1002"/>
              <p:cNvSpPr/>
              <p:nvPr/>
            </p:nvSpPr>
            <p:spPr>
              <a:xfrm>
                <a:off x="731738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4" name="Овал 1003"/>
              <p:cNvSpPr/>
              <p:nvPr/>
            </p:nvSpPr>
            <p:spPr>
              <a:xfrm>
                <a:off x="731738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5" name="Овал 1004"/>
              <p:cNvSpPr/>
              <p:nvPr/>
            </p:nvSpPr>
            <p:spPr>
              <a:xfrm>
                <a:off x="731738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6" name="Овал 1005"/>
              <p:cNvSpPr/>
              <p:nvPr/>
            </p:nvSpPr>
            <p:spPr>
              <a:xfrm>
                <a:off x="731738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7" name="Овал 1006"/>
              <p:cNvSpPr/>
              <p:nvPr/>
            </p:nvSpPr>
            <p:spPr>
              <a:xfrm>
                <a:off x="731738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8" name="Овал 1007"/>
              <p:cNvSpPr/>
              <p:nvPr/>
            </p:nvSpPr>
            <p:spPr>
              <a:xfrm>
                <a:off x="731738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9" name="Овал 1008"/>
              <p:cNvSpPr/>
              <p:nvPr/>
            </p:nvSpPr>
            <p:spPr>
              <a:xfrm>
                <a:off x="731738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0" name="Овал 969"/>
              <p:cNvSpPr/>
              <p:nvPr/>
            </p:nvSpPr>
            <p:spPr>
              <a:xfrm>
                <a:off x="80374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1" name="Овал 970"/>
              <p:cNvSpPr/>
              <p:nvPr/>
            </p:nvSpPr>
            <p:spPr>
              <a:xfrm>
                <a:off x="803746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2" name="Овал 971"/>
              <p:cNvSpPr/>
              <p:nvPr/>
            </p:nvSpPr>
            <p:spPr>
              <a:xfrm>
                <a:off x="803746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3" name="Овал 972"/>
              <p:cNvSpPr/>
              <p:nvPr/>
            </p:nvSpPr>
            <p:spPr>
              <a:xfrm>
                <a:off x="803746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4" name="Овал 973"/>
              <p:cNvSpPr/>
              <p:nvPr/>
            </p:nvSpPr>
            <p:spPr>
              <a:xfrm>
                <a:off x="803746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5" name="Овал 974"/>
              <p:cNvSpPr/>
              <p:nvPr/>
            </p:nvSpPr>
            <p:spPr>
              <a:xfrm>
                <a:off x="803746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6" name="Овал 975"/>
              <p:cNvSpPr/>
              <p:nvPr/>
            </p:nvSpPr>
            <p:spPr>
              <a:xfrm>
                <a:off x="803746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7" name="Овал 976"/>
              <p:cNvSpPr/>
              <p:nvPr/>
            </p:nvSpPr>
            <p:spPr>
              <a:xfrm>
                <a:off x="803746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8" name="Овал 977"/>
              <p:cNvSpPr/>
              <p:nvPr/>
            </p:nvSpPr>
            <p:spPr>
              <a:xfrm>
                <a:off x="803746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9" name="Овал 978"/>
              <p:cNvSpPr/>
              <p:nvPr/>
            </p:nvSpPr>
            <p:spPr>
              <a:xfrm>
                <a:off x="803746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0" name="Овал 979"/>
              <p:cNvSpPr/>
              <p:nvPr/>
            </p:nvSpPr>
            <p:spPr>
              <a:xfrm>
                <a:off x="803746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1" name="Овал 980"/>
              <p:cNvSpPr/>
              <p:nvPr/>
            </p:nvSpPr>
            <p:spPr>
              <a:xfrm>
                <a:off x="803746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2" name="Овал 981"/>
              <p:cNvSpPr/>
              <p:nvPr/>
            </p:nvSpPr>
            <p:spPr>
              <a:xfrm>
                <a:off x="803746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3" name="Овал 982"/>
              <p:cNvSpPr/>
              <p:nvPr/>
            </p:nvSpPr>
            <p:spPr>
              <a:xfrm>
                <a:off x="803746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4" name="Овал 983"/>
              <p:cNvSpPr/>
              <p:nvPr/>
            </p:nvSpPr>
            <p:spPr>
              <a:xfrm>
                <a:off x="803746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5" name="Овал 984"/>
              <p:cNvSpPr/>
              <p:nvPr/>
            </p:nvSpPr>
            <p:spPr>
              <a:xfrm>
                <a:off x="803746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6" name="Овал 985"/>
              <p:cNvSpPr/>
              <p:nvPr/>
            </p:nvSpPr>
            <p:spPr>
              <a:xfrm>
                <a:off x="803746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7" name="Овал 986"/>
              <p:cNvSpPr/>
              <p:nvPr/>
            </p:nvSpPr>
            <p:spPr>
              <a:xfrm>
                <a:off x="803746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8" name="Овал 987"/>
              <p:cNvSpPr/>
              <p:nvPr/>
            </p:nvSpPr>
            <p:spPr>
              <a:xfrm>
                <a:off x="803746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9" name="Овал 988"/>
              <p:cNvSpPr/>
              <p:nvPr/>
            </p:nvSpPr>
            <p:spPr>
              <a:xfrm>
                <a:off x="803746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0" name="Овал 949"/>
              <p:cNvSpPr/>
              <p:nvPr/>
            </p:nvSpPr>
            <p:spPr>
              <a:xfrm>
                <a:off x="87575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1" name="Овал 950"/>
              <p:cNvSpPr/>
              <p:nvPr/>
            </p:nvSpPr>
            <p:spPr>
              <a:xfrm>
                <a:off x="875754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2" name="Овал 951"/>
              <p:cNvSpPr/>
              <p:nvPr/>
            </p:nvSpPr>
            <p:spPr>
              <a:xfrm>
                <a:off x="875754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3" name="Овал 952"/>
              <p:cNvSpPr/>
              <p:nvPr/>
            </p:nvSpPr>
            <p:spPr>
              <a:xfrm>
                <a:off x="875754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4" name="Овал 953"/>
              <p:cNvSpPr/>
              <p:nvPr/>
            </p:nvSpPr>
            <p:spPr>
              <a:xfrm>
                <a:off x="875754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5" name="Овал 954"/>
              <p:cNvSpPr/>
              <p:nvPr/>
            </p:nvSpPr>
            <p:spPr>
              <a:xfrm>
                <a:off x="875754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6" name="Овал 955"/>
              <p:cNvSpPr/>
              <p:nvPr/>
            </p:nvSpPr>
            <p:spPr>
              <a:xfrm>
                <a:off x="875754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7" name="Овал 956"/>
              <p:cNvSpPr/>
              <p:nvPr/>
            </p:nvSpPr>
            <p:spPr>
              <a:xfrm>
                <a:off x="875754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8" name="Овал 957"/>
              <p:cNvSpPr/>
              <p:nvPr/>
            </p:nvSpPr>
            <p:spPr>
              <a:xfrm>
                <a:off x="875754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9" name="Овал 958"/>
              <p:cNvSpPr/>
              <p:nvPr/>
            </p:nvSpPr>
            <p:spPr>
              <a:xfrm>
                <a:off x="875754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0" name="Овал 959"/>
              <p:cNvSpPr/>
              <p:nvPr/>
            </p:nvSpPr>
            <p:spPr>
              <a:xfrm>
                <a:off x="875754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1" name="Овал 960"/>
              <p:cNvSpPr/>
              <p:nvPr/>
            </p:nvSpPr>
            <p:spPr>
              <a:xfrm>
                <a:off x="875754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2" name="Овал 961"/>
              <p:cNvSpPr/>
              <p:nvPr/>
            </p:nvSpPr>
            <p:spPr>
              <a:xfrm>
                <a:off x="875754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3" name="Овал 962"/>
              <p:cNvSpPr/>
              <p:nvPr/>
            </p:nvSpPr>
            <p:spPr>
              <a:xfrm>
                <a:off x="875754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4" name="Овал 963"/>
              <p:cNvSpPr/>
              <p:nvPr/>
            </p:nvSpPr>
            <p:spPr>
              <a:xfrm>
                <a:off x="875754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5" name="Овал 964"/>
              <p:cNvSpPr/>
              <p:nvPr/>
            </p:nvSpPr>
            <p:spPr>
              <a:xfrm>
                <a:off x="875754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6" name="Овал 965"/>
              <p:cNvSpPr/>
              <p:nvPr/>
            </p:nvSpPr>
            <p:spPr>
              <a:xfrm>
                <a:off x="875754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7" name="Овал 966"/>
              <p:cNvSpPr/>
              <p:nvPr/>
            </p:nvSpPr>
            <p:spPr>
              <a:xfrm>
                <a:off x="875754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8" name="Овал 967"/>
              <p:cNvSpPr/>
              <p:nvPr/>
            </p:nvSpPr>
            <p:spPr>
              <a:xfrm>
                <a:off x="875754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9" name="Овал 968"/>
              <p:cNvSpPr/>
              <p:nvPr/>
            </p:nvSpPr>
            <p:spPr>
              <a:xfrm>
                <a:off x="875754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0" name="Овал 929"/>
              <p:cNvSpPr/>
              <p:nvPr/>
            </p:nvSpPr>
            <p:spPr>
              <a:xfrm>
                <a:off x="94776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1" name="Овал 930"/>
              <p:cNvSpPr/>
              <p:nvPr/>
            </p:nvSpPr>
            <p:spPr>
              <a:xfrm>
                <a:off x="947762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2" name="Овал 931"/>
              <p:cNvSpPr/>
              <p:nvPr/>
            </p:nvSpPr>
            <p:spPr>
              <a:xfrm>
                <a:off x="947762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3" name="Овал 932"/>
              <p:cNvSpPr/>
              <p:nvPr/>
            </p:nvSpPr>
            <p:spPr>
              <a:xfrm>
                <a:off x="947762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4" name="Овал 933"/>
              <p:cNvSpPr/>
              <p:nvPr/>
            </p:nvSpPr>
            <p:spPr>
              <a:xfrm>
                <a:off x="947762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5" name="Овал 934"/>
              <p:cNvSpPr/>
              <p:nvPr/>
            </p:nvSpPr>
            <p:spPr>
              <a:xfrm>
                <a:off x="947762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6" name="Овал 935"/>
              <p:cNvSpPr/>
              <p:nvPr/>
            </p:nvSpPr>
            <p:spPr>
              <a:xfrm>
                <a:off x="947762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7" name="Овал 936"/>
              <p:cNvSpPr/>
              <p:nvPr/>
            </p:nvSpPr>
            <p:spPr>
              <a:xfrm>
                <a:off x="947762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8" name="Овал 937"/>
              <p:cNvSpPr/>
              <p:nvPr/>
            </p:nvSpPr>
            <p:spPr>
              <a:xfrm>
                <a:off x="947762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9" name="Овал 938"/>
              <p:cNvSpPr/>
              <p:nvPr/>
            </p:nvSpPr>
            <p:spPr>
              <a:xfrm>
                <a:off x="947762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0" name="Овал 939"/>
              <p:cNvSpPr/>
              <p:nvPr/>
            </p:nvSpPr>
            <p:spPr>
              <a:xfrm>
                <a:off x="947762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1" name="Овал 940"/>
              <p:cNvSpPr/>
              <p:nvPr/>
            </p:nvSpPr>
            <p:spPr>
              <a:xfrm>
                <a:off x="947762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2" name="Овал 941"/>
              <p:cNvSpPr/>
              <p:nvPr/>
            </p:nvSpPr>
            <p:spPr>
              <a:xfrm>
                <a:off x="947762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3" name="Овал 942"/>
              <p:cNvSpPr/>
              <p:nvPr/>
            </p:nvSpPr>
            <p:spPr>
              <a:xfrm>
                <a:off x="947762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4" name="Овал 943"/>
              <p:cNvSpPr/>
              <p:nvPr/>
            </p:nvSpPr>
            <p:spPr>
              <a:xfrm>
                <a:off x="947762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5" name="Овал 944"/>
              <p:cNvSpPr/>
              <p:nvPr/>
            </p:nvSpPr>
            <p:spPr>
              <a:xfrm>
                <a:off x="947762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6" name="Овал 945"/>
              <p:cNvSpPr/>
              <p:nvPr/>
            </p:nvSpPr>
            <p:spPr>
              <a:xfrm>
                <a:off x="947762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7" name="Овал 946"/>
              <p:cNvSpPr/>
              <p:nvPr/>
            </p:nvSpPr>
            <p:spPr>
              <a:xfrm>
                <a:off x="947762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8" name="Овал 947"/>
              <p:cNvSpPr/>
              <p:nvPr/>
            </p:nvSpPr>
            <p:spPr>
              <a:xfrm>
                <a:off x="947762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9" name="Овал 948"/>
              <p:cNvSpPr/>
              <p:nvPr/>
            </p:nvSpPr>
            <p:spPr>
              <a:xfrm>
                <a:off x="947762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116" name="Овал 1115"/>
              <p:cNvSpPr/>
              <p:nvPr/>
            </p:nvSpPr>
            <p:spPr>
              <a:xfrm>
                <a:off x="129639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7" name="Овал 1116"/>
              <p:cNvSpPr/>
              <p:nvPr/>
            </p:nvSpPr>
            <p:spPr>
              <a:xfrm>
                <a:off x="129639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8" name="Овал 1117"/>
              <p:cNvSpPr/>
              <p:nvPr/>
            </p:nvSpPr>
            <p:spPr>
              <a:xfrm>
                <a:off x="1296396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9" name="Овал 1118"/>
              <p:cNvSpPr/>
              <p:nvPr/>
            </p:nvSpPr>
            <p:spPr>
              <a:xfrm>
                <a:off x="1296396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0" name="Овал 1119"/>
              <p:cNvSpPr/>
              <p:nvPr/>
            </p:nvSpPr>
            <p:spPr>
              <a:xfrm>
                <a:off x="129639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1" name="Овал 1120"/>
              <p:cNvSpPr/>
              <p:nvPr/>
            </p:nvSpPr>
            <p:spPr>
              <a:xfrm>
                <a:off x="129639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2" name="Овал 1121"/>
              <p:cNvSpPr/>
              <p:nvPr/>
            </p:nvSpPr>
            <p:spPr>
              <a:xfrm>
                <a:off x="1296396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3" name="Овал 1122"/>
              <p:cNvSpPr/>
              <p:nvPr/>
            </p:nvSpPr>
            <p:spPr>
              <a:xfrm>
                <a:off x="1296396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4" name="Овал 1123"/>
              <p:cNvSpPr/>
              <p:nvPr/>
            </p:nvSpPr>
            <p:spPr>
              <a:xfrm>
                <a:off x="1296396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5" name="Овал 1124"/>
              <p:cNvSpPr/>
              <p:nvPr/>
            </p:nvSpPr>
            <p:spPr>
              <a:xfrm>
                <a:off x="1296396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6" name="Овал 1125"/>
              <p:cNvSpPr/>
              <p:nvPr/>
            </p:nvSpPr>
            <p:spPr>
              <a:xfrm>
                <a:off x="1296396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7" name="Овал 1126"/>
              <p:cNvSpPr/>
              <p:nvPr/>
            </p:nvSpPr>
            <p:spPr>
              <a:xfrm>
                <a:off x="1296396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8" name="Овал 1127"/>
              <p:cNvSpPr/>
              <p:nvPr/>
            </p:nvSpPr>
            <p:spPr>
              <a:xfrm>
                <a:off x="1296396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9" name="Овал 1128"/>
              <p:cNvSpPr/>
              <p:nvPr/>
            </p:nvSpPr>
            <p:spPr>
              <a:xfrm>
                <a:off x="1296396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0" name="Овал 1129"/>
              <p:cNvSpPr/>
              <p:nvPr/>
            </p:nvSpPr>
            <p:spPr>
              <a:xfrm>
                <a:off x="1296396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1" name="Овал 1130"/>
              <p:cNvSpPr/>
              <p:nvPr/>
            </p:nvSpPr>
            <p:spPr>
              <a:xfrm>
                <a:off x="1296396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2" name="Овал 1131"/>
              <p:cNvSpPr/>
              <p:nvPr/>
            </p:nvSpPr>
            <p:spPr>
              <a:xfrm>
                <a:off x="1296396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3" name="Овал 1132"/>
              <p:cNvSpPr/>
              <p:nvPr/>
            </p:nvSpPr>
            <p:spPr>
              <a:xfrm>
                <a:off x="1296396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4" name="Овал 1133"/>
              <p:cNvSpPr/>
              <p:nvPr/>
            </p:nvSpPr>
            <p:spPr>
              <a:xfrm>
                <a:off x="1296396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5" name="Овал 1134"/>
              <p:cNvSpPr/>
              <p:nvPr/>
            </p:nvSpPr>
            <p:spPr>
              <a:xfrm>
                <a:off x="1296396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6" name="Овал 1095"/>
              <p:cNvSpPr/>
              <p:nvPr/>
            </p:nvSpPr>
            <p:spPr>
              <a:xfrm>
                <a:off x="136840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7" name="Овал 1096"/>
              <p:cNvSpPr/>
              <p:nvPr/>
            </p:nvSpPr>
            <p:spPr>
              <a:xfrm>
                <a:off x="136840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8" name="Овал 1097"/>
              <p:cNvSpPr/>
              <p:nvPr/>
            </p:nvSpPr>
            <p:spPr>
              <a:xfrm>
                <a:off x="1368404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9" name="Овал 1098"/>
              <p:cNvSpPr/>
              <p:nvPr/>
            </p:nvSpPr>
            <p:spPr>
              <a:xfrm>
                <a:off x="1368404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0" name="Овал 1099"/>
              <p:cNvSpPr/>
              <p:nvPr/>
            </p:nvSpPr>
            <p:spPr>
              <a:xfrm>
                <a:off x="136840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1" name="Овал 1100"/>
              <p:cNvSpPr/>
              <p:nvPr/>
            </p:nvSpPr>
            <p:spPr>
              <a:xfrm>
                <a:off x="136840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2" name="Овал 1101"/>
              <p:cNvSpPr/>
              <p:nvPr/>
            </p:nvSpPr>
            <p:spPr>
              <a:xfrm>
                <a:off x="1368404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3" name="Овал 1102"/>
              <p:cNvSpPr/>
              <p:nvPr/>
            </p:nvSpPr>
            <p:spPr>
              <a:xfrm>
                <a:off x="1368404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4" name="Овал 1103"/>
              <p:cNvSpPr/>
              <p:nvPr/>
            </p:nvSpPr>
            <p:spPr>
              <a:xfrm>
                <a:off x="1368404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5" name="Овал 1104"/>
              <p:cNvSpPr/>
              <p:nvPr/>
            </p:nvSpPr>
            <p:spPr>
              <a:xfrm>
                <a:off x="1368404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6" name="Овал 1105"/>
              <p:cNvSpPr/>
              <p:nvPr/>
            </p:nvSpPr>
            <p:spPr>
              <a:xfrm>
                <a:off x="1368404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7" name="Овал 1106"/>
              <p:cNvSpPr/>
              <p:nvPr/>
            </p:nvSpPr>
            <p:spPr>
              <a:xfrm>
                <a:off x="1368404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8" name="Овал 1107"/>
              <p:cNvSpPr/>
              <p:nvPr/>
            </p:nvSpPr>
            <p:spPr>
              <a:xfrm>
                <a:off x="1368404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9" name="Овал 1108"/>
              <p:cNvSpPr/>
              <p:nvPr/>
            </p:nvSpPr>
            <p:spPr>
              <a:xfrm>
                <a:off x="1368404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0" name="Овал 1109"/>
              <p:cNvSpPr/>
              <p:nvPr/>
            </p:nvSpPr>
            <p:spPr>
              <a:xfrm>
                <a:off x="1368404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1" name="Овал 1110"/>
              <p:cNvSpPr/>
              <p:nvPr/>
            </p:nvSpPr>
            <p:spPr>
              <a:xfrm>
                <a:off x="1368404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2" name="Овал 1111"/>
              <p:cNvSpPr/>
              <p:nvPr/>
            </p:nvSpPr>
            <p:spPr>
              <a:xfrm>
                <a:off x="1368404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3" name="Овал 1112"/>
              <p:cNvSpPr/>
              <p:nvPr/>
            </p:nvSpPr>
            <p:spPr>
              <a:xfrm>
                <a:off x="1368404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4" name="Овал 1113"/>
              <p:cNvSpPr/>
              <p:nvPr/>
            </p:nvSpPr>
            <p:spPr>
              <a:xfrm>
                <a:off x="1368404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5" name="Овал 1114"/>
              <p:cNvSpPr/>
              <p:nvPr/>
            </p:nvSpPr>
            <p:spPr>
              <a:xfrm>
                <a:off x="1368404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6" name="Овал 1075"/>
              <p:cNvSpPr/>
              <p:nvPr/>
            </p:nvSpPr>
            <p:spPr>
              <a:xfrm>
                <a:off x="144041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7" name="Овал 1076"/>
              <p:cNvSpPr/>
              <p:nvPr/>
            </p:nvSpPr>
            <p:spPr>
              <a:xfrm>
                <a:off x="144041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8" name="Овал 1077"/>
              <p:cNvSpPr/>
              <p:nvPr/>
            </p:nvSpPr>
            <p:spPr>
              <a:xfrm>
                <a:off x="1440412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9" name="Овал 1078"/>
              <p:cNvSpPr/>
              <p:nvPr/>
            </p:nvSpPr>
            <p:spPr>
              <a:xfrm>
                <a:off x="1440412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0" name="Овал 1079"/>
              <p:cNvSpPr/>
              <p:nvPr/>
            </p:nvSpPr>
            <p:spPr>
              <a:xfrm>
                <a:off x="144041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1" name="Овал 1080"/>
              <p:cNvSpPr/>
              <p:nvPr/>
            </p:nvSpPr>
            <p:spPr>
              <a:xfrm>
                <a:off x="144041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2" name="Овал 1081"/>
              <p:cNvSpPr/>
              <p:nvPr/>
            </p:nvSpPr>
            <p:spPr>
              <a:xfrm>
                <a:off x="1440412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3" name="Овал 1082"/>
              <p:cNvSpPr/>
              <p:nvPr/>
            </p:nvSpPr>
            <p:spPr>
              <a:xfrm>
                <a:off x="1440412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4" name="Овал 1083"/>
              <p:cNvSpPr/>
              <p:nvPr/>
            </p:nvSpPr>
            <p:spPr>
              <a:xfrm>
                <a:off x="1440412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5" name="Овал 1084"/>
              <p:cNvSpPr/>
              <p:nvPr/>
            </p:nvSpPr>
            <p:spPr>
              <a:xfrm>
                <a:off x="1440412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6" name="Овал 1085"/>
              <p:cNvSpPr/>
              <p:nvPr/>
            </p:nvSpPr>
            <p:spPr>
              <a:xfrm>
                <a:off x="1440412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7" name="Овал 1086"/>
              <p:cNvSpPr/>
              <p:nvPr/>
            </p:nvSpPr>
            <p:spPr>
              <a:xfrm>
                <a:off x="1440412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8" name="Овал 1087"/>
              <p:cNvSpPr/>
              <p:nvPr/>
            </p:nvSpPr>
            <p:spPr>
              <a:xfrm>
                <a:off x="1440412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9" name="Овал 1088"/>
              <p:cNvSpPr/>
              <p:nvPr/>
            </p:nvSpPr>
            <p:spPr>
              <a:xfrm>
                <a:off x="1440412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0" name="Овал 1089"/>
              <p:cNvSpPr/>
              <p:nvPr/>
            </p:nvSpPr>
            <p:spPr>
              <a:xfrm>
                <a:off x="1440412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1" name="Овал 1090"/>
              <p:cNvSpPr/>
              <p:nvPr/>
            </p:nvSpPr>
            <p:spPr>
              <a:xfrm>
                <a:off x="1440412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2" name="Овал 1091"/>
              <p:cNvSpPr/>
              <p:nvPr/>
            </p:nvSpPr>
            <p:spPr>
              <a:xfrm>
                <a:off x="1440412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3" name="Овал 1092"/>
              <p:cNvSpPr/>
              <p:nvPr/>
            </p:nvSpPr>
            <p:spPr>
              <a:xfrm>
                <a:off x="1440412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4" name="Овал 1093"/>
              <p:cNvSpPr/>
              <p:nvPr/>
            </p:nvSpPr>
            <p:spPr>
              <a:xfrm>
                <a:off x="1440412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5" name="Овал 1094"/>
              <p:cNvSpPr/>
              <p:nvPr/>
            </p:nvSpPr>
            <p:spPr>
              <a:xfrm>
                <a:off x="1440412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6" name="Овал 1055"/>
              <p:cNvSpPr/>
              <p:nvPr/>
            </p:nvSpPr>
            <p:spPr>
              <a:xfrm>
                <a:off x="151242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7" name="Овал 1056"/>
              <p:cNvSpPr/>
              <p:nvPr/>
            </p:nvSpPr>
            <p:spPr>
              <a:xfrm>
                <a:off x="151242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8" name="Овал 1057"/>
              <p:cNvSpPr/>
              <p:nvPr/>
            </p:nvSpPr>
            <p:spPr>
              <a:xfrm>
                <a:off x="1512420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9" name="Овал 1058"/>
              <p:cNvSpPr/>
              <p:nvPr/>
            </p:nvSpPr>
            <p:spPr>
              <a:xfrm>
                <a:off x="1512420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0" name="Овал 1059"/>
              <p:cNvSpPr/>
              <p:nvPr/>
            </p:nvSpPr>
            <p:spPr>
              <a:xfrm>
                <a:off x="151242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1" name="Овал 1060"/>
              <p:cNvSpPr/>
              <p:nvPr/>
            </p:nvSpPr>
            <p:spPr>
              <a:xfrm>
                <a:off x="151242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2" name="Овал 1061"/>
              <p:cNvSpPr/>
              <p:nvPr/>
            </p:nvSpPr>
            <p:spPr>
              <a:xfrm>
                <a:off x="1512420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3" name="Овал 1062"/>
              <p:cNvSpPr/>
              <p:nvPr/>
            </p:nvSpPr>
            <p:spPr>
              <a:xfrm>
                <a:off x="1512420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4" name="Овал 1063"/>
              <p:cNvSpPr/>
              <p:nvPr/>
            </p:nvSpPr>
            <p:spPr>
              <a:xfrm>
                <a:off x="1512420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5" name="Овал 1064"/>
              <p:cNvSpPr/>
              <p:nvPr/>
            </p:nvSpPr>
            <p:spPr>
              <a:xfrm>
                <a:off x="1512420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6" name="Овал 1065"/>
              <p:cNvSpPr/>
              <p:nvPr/>
            </p:nvSpPr>
            <p:spPr>
              <a:xfrm>
                <a:off x="1512420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7" name="Овал 1066"/>
              <p:cNvSpPr/>
              <p:nvPr/>
            </p:nvSpPr>
            <p:spPr>
              <a:xfrm>
                <a:off x="1512420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8" name="Овал 1067"/>
              <p:cNvSpPr/>
              <p:nvPr/>
            </p:nvSpPr>
            <p:spPr>
              <a:xfrm>
                <a:off x="1512420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9" name="Овал 1068"/>
              <p:cNvSpPr/>
              <p:nvPr/>
            </p:nvSpPr>
            <p:spPr>
              <a:xfrm>
                <a:off x="1512420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0" name="Овал 1069"/>
              <p:cNvSpPr/>
              <p:nvPr/>
            </p:nvSpPr>
            <p:spPr>
              <a:xfrm>
                <a:off x="1512420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1" name="Овал 1070"/>
              <p:cNvSpPr/>
              <p:nvPr/>
            </p:nvSpPr>
            <p:spPr>
              <a:xfrm>
                <a:off x="1512420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2" name="Овал 1071"/>
              <p:cNvSpPr/>
              <p:nvPr/>
            </p:nvSpPr>
            <p:spPr>
              <a:xfrm>
                <a:off x="1512420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3" name="Овал 1072"/>
              <p:cNvSpPr/>
              <p:nvPr/>
            </p:nvSpPr>
            <p:spPr>
              <a:xfrm>
                <a:off x="1512420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4" name="Овал 1073"/>
              <p:cNvSpPr/>
              <p:nvPr/>
            </p:nvSpPr>
            <p:spPr>
              <a:xfrm>
                <a:off x="1512420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5" name="Овал 1074"/>
              <p:cNvSpPr/>
              <p:nvPr/>
            </p:nvSpPr>
            <p:spPr>
              <a:xfrm>
                <a:off x="1512420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6" name="Овал 1035"/>
              <p:cNvSpPr/>
              <p:nvPr/>
            </p:nvSpPr>
            <p:spPr>
              <a:xfrm>
                <a:off x="158442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7" name="Овал 1036"/>
              <p:cNvSpPr/>
              <p:nvPr/>
            </p:nvSpPr>
            <p:spPr>
              <a:xfrm>
                <a:off x="158442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8" name="Овал 1037"/>
              <p:cNvSpPr/>
              <p:nvPr/>
            </p:nvSpPr>
            <p:spPr>
              <a:xfrm>
                <a:off x="1584428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9" name="Овал 1038"/>
              <p:cNvSpPr/>
              <p:nvPr/>
            </p:nvSpPr>
            <p:spPr>
              <a:xfrm>
                <a:off x="1584428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0" name="Овал 1039"/>
              <p:cNvSpPr/>
              <p:nvPr/>
            </p:nvSpPr>
            <p:spPr>
              <a:xfrm>
                <a:off x="158442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1" name="Овал 1040"/>
              <p:cNvSpPr/>
              <p:nvPr/>
            </p:nvSpPr>
            <p:spPr>
              <a:xfrm>
                <a:off x="158442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2" name="Овал 1041"/>
              <p:cNvSpPr/>
              <p:nvPr/>
            </p:nvSpPr>
            <p:spPr>
              <a:xfrm>
                <a:off x="1584428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3" name="Овал 1042"/>
              <p:cNvSpPr/>
              <p:nvPr/>
            </p:nvSpPr>
            <p:spPr>
              <a:xfrm>
                <a:off x="1584428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4" name="Овал 1043"/>
              <p:cNvSpPr/>
              <p:nvPr/>
            </p:nvSpPr>
            <p:spPr>
              <a:xfrm>
                <a:off x="1584428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5" name="Овал 1044"/>
              <p:cNvSpPr/>
              <p:nvPr/>
            </p:nvSpPr>
            <p:spPr>
              <a:xfrm>
                <a:off x="1584428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6" name="Овал 1045"/>
              <p:cNvSpPr/>
              <p:nvPr/>
            </p:nvSpPr>
            <p:spPr>
              <a:xfrm>
                <a:off x="1584428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7" name="Овал 1046"/>
              <p:cNvSpPr/>
              <p:nvPr/>
            </p:nvSpPr>
            <p:spPr>
              <a:xfrm>
                <a:off x="1584428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8" name="Овал 1047"/>
              <p:cNvSpPr/>
              <p:nvPr/>
            </p:nvSpPr>
            <p:spPr>
              <a:xfrm>
                <a:off x="1584428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9" name="Овал 1048"/>
              <p:cNvSpPr/>
              <p:nvPr/>
            </p:nvSpPr>
            <p:spPr>
              <a:xfrm>
                <a:off x="1584428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0" name="Овал 1049"/>
              <p:cNvSpPr/>
              <p:nvPr/>
            </p:nvSpPr>
            <p:spPr>
              <a:xfrm>
                <a:off x="1584428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1" name="Овал 1050"/>
              <p:cNvSpPr/>
              <p:nvPr/>
            </p:nvSpPr>
            <p:spPr>
              <a:xfrm>
                <a:off x="1584428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2" name="Овал 1051"/>
              <p:cNvSpPr/>
              <p:nvPr/>
            </p:nvSpPr>
            <p:spPr>
              <a:xfrm>
                <a:off x="1584428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3" name="Овал 1052"/>
              <p:cNvSpPr/>
              <p:nvPr/>
            </p:nvSpPr>
            <p:spPr>
              <a:xfrm>
                <a:off x="1584428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4" name="Овал 1053"/>
              <p:cNvSpPr/>
              <p:nvPr/>
            </p:nvSpPr>
            <p:spPr>
              <a:xfrm>
                <a:off x="1584428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5" name="Овал 1054"/>
              <p:cNvSpPr/>
              <p:nvPr/>
            </p:nvSpPr>
            <p:spPr>
              <a:xfrm>
                <a:off x="1584428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2" name="Овал 1221"/>
              <p:cNvSpPr/>
              <p:nvPr/>
            </p:nvSpPr>
            <p:spPr>
              <a:xfrm>
                <a:off x="193306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3" name="Овал 1222"/>
              <p:cNvSpPr/>
              <p:nvPr/>
            </p:nvSpPr>
            <p:spPr>
              <a:xfrm>
                <a:off x="1933062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4" name="Овал 1223"/>
              <p:cNvSpPr/>
              <p:nvPr/>
            </p:nvSpPr>
            <p:spPr>
              <a:xfrm>
                <a:off x="1933062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5" name="Овал 1224"/>
              <p:cNvSpPr/>
              <p:nvPr/>
            </p:nvSpPr>
            <p:spPr>
              <a:xfrm>
                <a:off x="1933062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6" name="Овал 1225"/>
              <p:cNvSpPr/>
              <p:nvPr/>
            </p:nvSpPr>
            <p:spPr>
              <a:xfrm>
                <a:off x="1933062" y="912902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7" name="Овал 1226"/>
              <p:cNvSpPr/>
              <p:nvPr/>
            </p:nvSpPr>
            <p:spPr>
              <a:xfrm>
                <a:off x="1933062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8" name="Овал 1227"/>
              <p:cNvSpPr/>
              <p:nvPr/>
            </p:nvSpPr>
            <p:spPr>
              <a:xfrm>
                <a:off x="1933062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9" name="Овал 1228"/>
              <p:cNvSpPr/>
              <p:nvPr/>
            </p:nvSpPr>
            <p:spPr>
              <a:xfrm>
                <a:off x="1933062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0" name="Овал 1229"/>
              <p:cNvSpPr/>
              <p:nvPr/>
            </p:nvSpPr>
            <p:spPr>
              <a:xfrm>
                <a:off x="1933062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1" name="Овал 1230"/>
              <p:cNvSpPr/>
              <p:nvPr/>
            </p:nvSpPr>
            <p:spPr>
              <a:xfrm>
                <a:off x="1933062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2" name="Овал 1231"/>
              <p:cNvSpPr/>
              <p:nvPr/>
            </p:nvSpPr>
            <p:spPr>
              <a:xfrm>
                <a:off x="1933062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3" name="Овал 1232"/>
              <p:cNvSpPr/>
              <p:nvPr/>
            </p:nvSpPr>
            <p:spPr>
              <a:xfrm>
                <a:off x="1933062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4" name="Овал 1233"/>
              <p:cNvSpPr/>
              <p:nvPr/>
            </p:nvSpPr>
            <p:spPr>
              <a:xfrm>
                <a:off x="1933062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5" name="Овал 1234"/>
              <p:cNvSpPr/>
              <p:nvPr/>
            </p:nvSpPr>
            <p:spPr>
              <a:xfrm>
                <a:off x="1933062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6" name="Овал 1235"/>
              <p:cNvSpPr/>
              <p:nvPr/>
            </p:nvSpPr>
            <p:spPr>
              <a:xfrm>
                <a:off x="1933062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7" name="Овал 1236"/>
              <p:cNvSpPr/>
              <p:nvPr/>
            </p:nvSpPr>
            <p:spPr>
              <a:xfrm>
                <a:off x="1933062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8" name="Овал 1237"/>
              <p:cNvSpPr/>
              <p:nvPr/>
            </p:nvSpPr>
            <p:spPr>
              <a:xfrm>
                <a:off x="1933062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9" name="Овал 1238"/>
              <p:cNvSpPr/>
              <p:nvPr/>
            </p:nvSpPr>
            <p:spPr>
              <a:xfrm>
                <a:off x="1933062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0" name="Овал 1239"/>
              <p:cNvSpPr/>
              <p:nvPr/>
            </p:nvSpPr>
            <p:spPr>
              <a:xfrm>
                <a:off x="1933062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1" name="Овал 1240"/>
              <p:cNvSpPr/>
              <p:nvPr/>
            </p:nvSpPr>
            <p:spPr>
              <a:xfrm>
                <a:off x="1933062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2" name="Овал 1201"/>
              <p:cNvSpPr/>
              <p:nvPr/>
            </p:nvSpPr>
            <p:spPr>
              <a:xfrm>
                <a:off x="200507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3" name="Овал 1202"/>
              <p:cNvSpPr/>
              <p:nvPr/>
            </p:nvSpPr>
            <p:spPr>
              <a:xfrm>
                <a:off x="2005070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4" name="Овал 1203"/>
              <p:cNvSpPr/>
              <p:nvPr/>
            </p:nvSpPr>
            <p:spPr>
              <a:xfrm>
                <a:off x="2005070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5" name="Овал 1204"/>
              <p:cNvSpPr/>
              <p:nvPr/>
            </p:nvSpPr>
            <p:spPr>
              <a:xfrm>
                <a:off x="2005070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6" name="Овал 1205"/>
              <p:cNvSpPr/>
              <p:nvPr/>
            </p:nvSpPr>
            <p:spPr>
              <a:xfrm>
                <a:off x="2005070" y="912902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7" name="Овал 1206"/>
              <p:cNvSpPr/>
              <p:nvPr/>
            </p:nvSpPr>
            <p:spPr>
              <a:xfrm>
                <a:off x="2005070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8" name="Овал 1207"/>
              <p:cNvSpPr/>
              <p:nvPr/>
            </p:nvSpPr>
            <p:spPr>
              <a:xfrm>
                <a:off x="2005070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9" name="Овал 1208"/>
              <p:cNvSpPr/>
              <p:nvPr/>
            </p:nvSpPr>
            <p:spPr>
              <a:xfrm>
                <a:off x="2005070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0" name="Овал 1209"/>
              <p:cNvSpPr/>
              <p:nvPr/>
            </p:nvSpPr>
            <p:spPr>
              <a:xfrm>
                <a:off x="2005070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1" name="Овал 1210"/>
              <p:cNvSpPr/>
              <p:nvPr/>
            </p:nvSpPr>
            <p:spPr>
              <a:xfrm>
                <a:off x="2005070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2" name="Овал 1211"/>
              <p:cNvSpPr/>
              <p:nvPr/>
            </p:nvSpPr>
            <p:spPr>
              <a:xfrm>
                <a:off x="2005070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3" name="Овал 1212"/>
              <p:cNvSpPr/>
              <p:nvPr/>
            </p:nvSpPr>
            <p:spPr>
              <a:xfrm>
                <a:off x="2005070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4" name="Овал 1213"/>
              <p:cNvSpPr/>
              <p:nvPr/>
            </p:nvSpPr>
            <p:spPr>
              <a:xfrm>
                <a:off x="2005070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5" name="Овал 1214"/>
              <p:cNvSpPr/>
              <p:nvPr/>
            </p:nvSpPr>
            <p:spPr>
              <a:xfrm>
                <a:off x="2005070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6" name="Овал 1215"/>
              <p:cNvSpPr/>
              <p:nvPr/>
            </p:nvSpPr>
            <p:spPr>
              <a:xfrm>
                <a:off x="2005070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7" name="Овал 1216"/>
              <p:cNvSpPr/>
              <p:nvPr/>
            </p:nvSpPr>
            <p:spPr>
              <a:xfrm>
                <a:off x="2005070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8" name="Овал 1217"/>
              <p:cNvSpPr/>
              <p:nvPr/>
            </p:nvSpPr>
            <p:spPr>
              <a:xfrm>
                <a:off x="2005070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9" name="Овал 1218"/>
              <p:cNvSpPr/>
              <p:nvPr/>
            </p:nvSpPr>
            <p:spPr>
              <a:xfrm>
                <a:off x="2005070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0" name="Овал 1219"/>
              <p:cNvSpPr/>
              <p:nvPr/>
            </p:nvSpPr>
            <p:spPr>
              <a:xfrm>
                <a:off x="2005070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1" name="Овал 1220"/>
              <p:cNvSpPr/>
              <p:nvPr/>
            </p:nvSpPr>
            <p:spPr>
              <a:xfrm>
                <a:off x="2005070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2" name="Овал 1181"/>
              <p:cNvSpPr/>
              <p:nvPr/>
            </p:nvSpPr>
            <p:spPr>
              <a:xfrm>
                <a:off x="207707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3" name="Овал 1182"/>
              <p:cNvSpPr/>
              <p:nvPr/>
            </p:nvSpPr>
            <p:spPr>
              <a:xfrm>
                <a:off x="2077078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4" name="Овал 1183"/>
              <p:cNvSpPr/>
              <p:nvPr/>
            </p:nvSpPr>
            <p:spPr>
              <a:xfrm>
                <a:off x="2077078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5" name="Овал 1184"/>
              <p:cNvSpPr/>
              <p:nvPr/>
            </p:nvSpPr>
            <p:spPr>
              <a:xfrm>
                <a:off x="2077078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6" name="Овал 1185"/>
              <p:cNvSpPr/>
              <p:nvPr/>
            </p:nvSpPr>
            <p:spPr>
              <a:xfrm>
                <a:off x="207707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7" name="Овал 1186"/>
              <p:cNvSpPr/>
              <p:nvPr/>
            </p:nvSpPr>
            <p:spPr>
              <a:xfrm>
                <a:off x="2077078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8" name="Овал 1187"/>
              <p:cNvSpPr/>
              <p:nvPr/>
            </p:nvSpPr>
            <p:spPr>
              <a:xfrm>
                <a:off x="2077078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9" name="Овал 1188"/>
              <p:cNvSpPr/>
              <p:nvPr/>
            </p:nvSpPr>
            <p:spPr>
              <a:xfrm>
                <a:off x="2077078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0" name="Овал 1189"/>
              <p:cNvSpPr/>
              <p:nvPr/>
            </p:nvSpPr>
            <p:spPr>
              <a:xfrm>
                <a:off x="2077078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1" name="Овал 1190"/>
              <p:cNvSpPr/>
              <p:nvPr/>
            </p:nvSpPr>
            <p:spPr>
              <a:xfrm>
                <a:off x="2077078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2" name="Овал 1191"/>
              <p:cNvSpPr/>
              <p:nvPr/>
            </p:nvSpPr>
            <p:spPr>
              <a:xfrm>
                <a:off x="2077078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3" name="Овал 1192"/>
              <p:cNvSpPr/>
              <p:nvPr/>
            </p:nvSpPr>
            <p:spPr>
              <a:xfrm>
                <a:off x="2077078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4" name="Овал 1193"/>
              <p:cNvSpPr/>
              <p:nvPr/>
            </p:nvSpPr>
            <p:spPr>
              <a:xfrm>
                <a:off x="2077078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5" name="Овал 1194"/>
              <p:cNvSpPr/>
              <p:nvPr/>
            </p:nvSpPr>
            <p:spPr>
              <a:xfrm>
                <a:off x="2077078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6" name="Овал 1195"/>
              <p:cNvSpPr/>
              <p:nvPr/>
            </p:nvSpPr>
            <p:spPr>
              <a:xfrm>
                <a:off x="2077078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7" name="Овал 1196"/>
              <p:cNvSpPr/>
              <p:nvPr/>
            </p:nvSpPr>
            <p:spPr>
              <a:xfrm>
                <a:off x="2077078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8" name="Овал 1197"/>
              <p:cNvSpPr/>
              <p:nvPr/>
            </p:nvSpPr>
            <p:spPr>
              <a:xfrm>
                <a:off x="2077078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9" name="Овал 1198"/>
              <p:cNvSpPr/>
              <p:nvPr/>
            </p:nvSpPr>
            <p:spPr>
              <a:xfrm>
                <a:off x="2077078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0" name="Овал 1199"/>
              <p:cNvSpPr/>
              <p:nvPr/>
            </p:nvSpPr>
            <p:spPr>
              <a:xfrm>
                <a:off x="2077078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1" name="Овал 1200"/>
              <p:cNvSpPr/>
              <p:nvPr/>
            </p:nvSpPr>
            <p:spPr>
              <a:xfrm>
                <a:off x="2077078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2" name="Овал 1161"/>
              <p:cNvSpPr/>
              <p:nvPr/>
            </p:nvSpPr>
            <p:spPr>
              <a:xfrm>
                <a:off x="214908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3" name="Овал 1162"/>
              <p:cNvSpPr/>
              <p:nvPr/>
            </p:nvSpPr>
            <p:spPr>
              <a:xfrm>
                <a:off x="2149086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4" name="Овал 1163"/>
              <p:cNvSpPr/>
              <p:nvPr/>
            </p:nvSpPr>
            <p:spPr>
              <a:xfrm>
                <a:off x="2149086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5" name="Овал 1164"/>
              <p:cNvSpPr/>
              <p:nvPr/>
            </p:nvSpPr>
            <p:spPr>
              <a:xfrm>
                <a:off x="2149086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6" name="Овал 1165"/>
              <p:cNvSpPr/>
              <p:nvPr/>
            </p:nvSpPr>
            <p:spPr>
              <a:xfrm>
                <a:off x="214908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7" name="Овал 1166"/>
              <p:cNvSpPr/>
              <p:nvPr/>
            </p:nvSpPr>
            <p:spPr>
              <a:xfrm>
                <a:off x="2149086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8" name="Овал 1167"/>
              <p:cNvSpPr/>
              <p:nvPr/>
            </p:nvSpPr>
            <p:spPr>
              <a:xfrm>
                <a:off x="2149086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9" name="Овал 1168"/>
              <p:cNvSpPr/>
              <p:nvPr/>
            </p:nvSpPr>
            <p:spPr>
              <a:xfrm>
                <a:off x="2149086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0" name="Овал 1169"/>
              <p:cNvSpPr/>
              <p:nvPr/>
            </p:nvSpPr>
            <p:spPr>
              <a:xfrm>
                <a:off x="2149086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1" name="Овал 1170"/>
              <p:cNvSpPr/>
              <p:nvPr/>
            </p:nvSpPr>
            <p:spPr>
              <a:xfrm>
                <a:off x="2149086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2" name="Овал 1171"/>
              <p:cNvSpPr/>
              <p:nvPr/>
            </p:nvSpPr>
            <p:spPr>
              <a:xfrm>
                <a:off x="2149086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3" name="Овал 1172"/>
              <p:cNvSpPr/>
              <p:nvPr/>
            </p:nvSpPr>
            <p:spPr>
              <a:xfrm>
                <a:off x="2149086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4" name="Овал 1173"/>
              <p:cNvSpPr/>
              <p:nvPr/>
            </p:nvSpPr>
            <p:spPr>
              <a:xfrm>
                <a:off x="2149086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5" name="Овал 1174"/>
              <p:cNvSpPr/>
              <p:nvPr/>
            </p:nvSpPr>
            <p:spPr>
              <a:xfrm>
                <a:off x="2149086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6" name="Овал 1175"/>
              <p:cNvSpPr/>
              <p:nvPr/>
            </p:nvSpPr>
            <p:spPr>
              <a:xfrm>
                <a:off x="2149086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7" name="Овал 1176"/>
              <p:cNvSpPr/>
              <p:nvPr/>
            </p:nvSpPr>
            <p:spPr>
              <a:xfrm>
                <a:off x="2149086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8" name="Овал 1177"/>
              <p:cNvSpPr/>
              <p:nvPr/>
            </p:nvSpPr>
            <p:spPr>
              <a:xfrm>
                <a:off x="2149086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9" name="Овал 1178"/>
              <p:cNvSpPr/>
              <p:nvPr/>
            </p:nvSpPr>
            <p:spPr>
              <a:xfrm>
                <a:off x="2149086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0" name="Овал 1179"/>
              <p:cNvSpPr/>
              <p:nvPr/>
            </p:nvSpPr>
            <p:spPr>
              <a:xfrm>
                <a:off x="2149086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1" name="Овал 1180"/>
              <p:cNvSpPr/>
              <p:nvPr/>
            </p:nvSpPr>
            <p:spPr>
              <a:xfrm>
                <a:off x="2149086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2" name="Овал 1141"/>
              <p:cNvSpPr/>
              <p:nvPr/>
            </p:nvSpPr>
            <p:spPr>
              <a:xfrm>
                <a:off x="222109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3" name="Овал 1142"/>
              <p:cNvSpPr/>
              <p:nvPr/>
            </p:nvSpPr>
            <p:spPr>
              <a:xfrm>
                <a:off x="2221094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4" name="Овал 1143"/>
              <p:cNvSpPr/>
              <p:nvPr/>
            </p:nvSpPr>
            <p:spPr>
              <a:xfrm>
                <a:off x="2221094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5" name="Овал 1144"/>
              <p:cNvSpPr/>
              <p:nvPr/>
            </p:nvSpPr>
            <p:spPr>
              <a:xfrm>
                <a:off x="2221094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6" name="Овал 1145"/>
              <p:cNvSpPr/>
              <p:nvPr/>
            </p:nvSpPr>
            <p:spPr>
              <a:xfrm>
                <a:off x="222109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7" name="Овал 1146"/>
              <p:cNvSpPr/>
              <p:nvPr/>
            </p:nvSpPr>
            <p:spPr>
              <a:xfrm>
                <a:off x="2221094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8" name="Овал 1147"/>
              <p:cNvSpPr/>
              <p:nvPr/>
            </p:nvSpPr>
            <p:spPr>
              <a:xfrm>
                <a:off x="2221094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9" name="Овал 1148"/>
              <p:cNvSpPr/>
              <p:nvPr/>
            </p:nvSpPr>
            <p:spPr>
              <a:xfrm>
                <a:off x="2221094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0" name="Овал 1149"/>
              <p:cNvSpPr/>
              <p:nvPr/>
            </p:nvSpPr>
            <p:spPr>
              <a:xfrm>
                <a:off x="2221094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1" name="Овал 1150"/>
              <p:cNvSpPr/>
              <p:nvPr/>
            </p:nvSpPr>
            <p:spPr>
              <a:xfrm>
                <a:off x="2221094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2" name="Овал 1151"/>
              <p:cNvSpPr/>
              <p:nvPr/>
            </p:nvSpPr>
            <p:spPr>
              <a:xfrm>
                <a:off x="2221094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3" name="Овал 1152"/>
              <p:cNvSpPr/>
              <p:nvPr/>
            </p:nvSpPr>
            <p:spPr>
              <a:xfrm>
                <a:off x="2221094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4" name="Овал 1153"/>
              <p:cNvSpPr/>
              <p:nvPr/>
            </p:nvSpPr>
            <p:spPr>
              <a:xfrm>
                <a:off x="2221094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5" name="Овал 1154"/>
              <p:cNvSpPr/>
              <p:nvPr/>
            </p:nvSpPr>
            <p:spPr>
              <a:xfrm>
                <a:off x="2221094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6" name="Овал 1155"/>
              <p:cNvSpPr/>
              <p:nvPr/>
            </p:nvSpPr>
            <p:spPr>
              <a:xfrm>
                <a:off x="2221094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7" name="Овал 1156"/>
              <p:cNvSpPr/>
              <p:nvPr/>
            </p:nvSpPr>
            <p:spPr>
              <a:xfrm>
                <a:off x="2221094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8" name="Овал 1157"/>
              <p:cNvSpPr/>
              <p:nvPr/>
            </p:nvSpPr>
            <p:spPr>
              <a:xfrm>
                <a:off x="2221094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9" name="Овал 1158"/>
              <p:cNvSpPr/>
              <p:nvPr/>
            </p:nvSpPr>
            <p:spPr>
              <a:xfrm>
                <a:off x="2221094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0" name="Овал 1159"/>
              <p:cNvSpPr/>
              <p:nvPr/>
            </p:nvSpPr>
            <p:spPr>
              <a:xfrm>
                <a:off x="2221094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1" name="Овал 1160"/>
              <p:cNvSpPr/>
              <p:nvPr/>
            </p:nvSpPr>
            <p:spPr>
              <a:xfrm>
                <a:off x="2221094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8" name="Овал 1327"/>
              <p:cNvSpPr/>
              <p:nvPr/>
            </p:nvSpPr>
            <p:spPr>
              <a:xfrm>
                <a:off x="256972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9" name="Овал 1328"/>
              <p:cNvSpPr/>
              <p:nvPr/>
            </p:nvSpPr>
            <p:spPr>
              <a:xfrm>
                <a:off x="256972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0" name="Овал 1329"/>
              <p:cNvSpPr/>
              <p:nvPr/>
            </p:nvSpPr>
            <p:spPr>
              <a:xfrm>
                <a:off x="2569728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1" name="Овал 1330"/>
              <p:cNvSpPr/>
              <p:nvPr/>
            </p:nvSpPr>
            <p:spPr>
              <a:xfrm>
                <a:off x="2569728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2" name="Овал 1331"/>
              <p:cNvSpPr/>
              <p:nvPr/>
            </p:nvSpPr>
            <p:spPr>
              <a:xfrm>
                <a:off x="256972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3" name="Овал 1332"/>
              <p:cNvSpPr/>
              <p:nvPr/>
            </p:nvSpPr>
            <p:spPr>
              <a:xfrm>
                <a:off x="256972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4" name="Овал 1333"/>
              <p:cNvSpPr/>
              <p:nvPr/>
            </p:nvSpPr>
            <p:spPr>
              <a:xfrm>
                <a:off x="2569728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5" name="Овал 1334"/>
              <p:cNvSpPr/>
              <p:nvPr/>
            </p:nvSpPr>
            <p:spPr>
              <a:xfrm>
                <a:off x="2569728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6" name="Овал 1335"/>
              <p:cNvSpPr/>
              <p:nvPr/>
            </p:nvSpPr>
            <p:spPr>
              <a:xfrm>
                <a:off x="2569728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7" name="Овал 1336"/>
              <p:cNvSpPr/>
              <p:nvPr/>
            </p:nvSpPr>
            <p:spPr>
              <a:xfrm>
                <a:off x="2569728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8" name="Овал 1337"/>
              <p:cNvSpPr/>
              <p:nvPr/>
            </p:nvSpPr>
            <p:spPr>
              <a:xfrm>
                <a:off x="2569728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9" name="Овал 1338"/>
              <p:cNvSpPr/>
              <p:nvPr/>
            </p:nvSpPr>
            <p:spPr>
              <a:xfrm>
                <a:off x="2569728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0" name="Овал 1339"/>
              <p:cNvSpPr/>
              <p:nvPr/>
            </p:nvSpPr>
            <p:spPr>
              <a:xfrm>
                <a:off x="2569728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1" name="Овал 1340"/>
              <p:cNvSpPr/>
              <p:nvPr/>
            </p:nvSpPr>
            <p:spPr>
              <a:xfrm>
                <a:off x="2569728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2" name="Овал 1341"/>
              <p:cNvSpPr/>
              <p:nvPr/>
            </p:nvSpPr>
            <p:spPr>
              <a:xfrm>
                <a:off x="2569728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3" name="Овал 1342"/>
              <p:cNvSpPr/>
              <p:nvPr/>
            </p:nvSpPr>
            <p:spPr>
              <a:xfrm>
                <a:off x="2569728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4" name="Овал 1343"/>
              <p:cNvSpPr/>
              <p:nvPr/>
            </p:nvSpPr>
            <p:spPr>
              <a:xfrm>
                <a:off x="2569728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5" name="Овал 1344"/>
              <p:cNvSpPr/>
              <p:nvPr/>
            </p:nvSpPr>
            <p:spPr>
              <a:xfrm>
                <a:off x="2569728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6" name="Овал 1345"/>
              <p:cNvSpPr/>
              <p:nvPr/>
            </p:nvSpPr>
            <p:spPr>
              <a:xfrm>
                <a:off x="2569728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7" name="Овал 1346"/>
              <p:cNvSpPr/>
              <p:nvPr/>
            </p:nvSpPr>
            <p:spPr>
              <a:xfrm>
                <a:off x="2569728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8" name="Овал 1307"/>
              <p:cNvSpPr/>
              <p:nvPr/>
            </p:nvSpPr>
            <p:spPr>
              <a:xfrm>
                <a:off x="264173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9" name="Овал 1308"/>
              <p:cNvSpPr/>
              <p:nvPr/>
            </p:nvSpPr>
            <p:spPr>
              <a:xfrm>
                <a:off x="264173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0" name="Овал 1309"/>
              <p:cNvSpPr/>
              <p:nvPr/>
            </p:nvSpPr>
            <p:spPr>
              <a:xfrm>
                <a:off x="2641736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1" name="Овал 1310"/>
              <p:cNvSpPr/>
              <p:nvPr/>
            </p:nvSpPr>
            <p:spPr>
              <a:xfrm>
                <a:off x="2641736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2" name="Овал 1311"/>
              <p:cNvSpPr/>
              <p:nvPr/>
            </p:nvSpPr>
            <p:spPr>
              <a:xfrm>
                <a:off x="264173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3" name="Овал 1312"/>
              <p:cNvSpPr/>
              <p:nvPr/>
            </p:nvSpPr>
            <p:spPr>
              <a:xfrm>
                <a:off x="264173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4" name="Овал 1313"/>
              <p:cNvSpPr/>
              <p:nvPr/>
            </p:nvSpPr>
            <p:spPr>
              <a:xfrm>
                <a:off x="2641736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5" name="Овал 1314"/>
              <p:cNvSpPr/>
              <p:nvPr/>
            </p:nvSpPr>
            <p:spPr>
              <a:xfrm>
                <a:off x="2641736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6" name="Овал 1315"/>
              <p:cNvSpPr/>
              <p:nvPr/>
            </p:nvSpPr>
            <p:spPr>
              <a:xfrm>
                <a:off x="2641736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7" name="Овал 1316"/>
              <p:cNvSpPr/>
              <p:nvPr/>
            </p:nvSpPr>
            <p:spPr>
              <a:xfrm>
                <a:off x="2641736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8" name="Овал 1317"/>
              <p:cNvSpPr/>
              <p:nvPr/>
            </p:nvSpPr>
            <p:spPr>
              <a:xfrm>
                <a:off x="2641736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9" name="Овал 1318"/>
              <p:cNvSpPr/>
              <p:nvPr/>
            </p:nvSpPr>
            <p:spPr>
              <a:xfrm>
                <a:off x="2641736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0" name="Овал 1319"/>
              <p:cNvSpPr/>
              <p:nvPr/>
            </p:nvSpPr>
            <p:spPr>
              <a:xfrm>
                <a:off x="2641736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1" name="Овал 1320"/>
              <p:cNvSpPr/>
              <p:nvPr/>
            </p:nvSpPr>
            <p:spPr>
              <a:xfrm>
                <a:off x="2641736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2" name="Овал 1321"/>
              <p:cNvSpPr/>
              <p:nvPr/>
            </p:nvSpPr>
            <p:spPr>
              <a:xfrm>
                <a:off x="2641736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3" name="Овал 1322"/>
              <p:cNvSpPr/>
              <p:nvPr/>
            </p:nvSpPr>
            <p:spPr>
              <a:xfrm>
                <a:off x="2641736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4" name="Овал 1323"/>
              <p:cNvSpPr/>
              <p:nvPr/>
            </p:nvSpPr>
            <p:spPr>
              <a:xfrm>
                <a:off x="2641736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5" name="Овал 1324"/>
              <p:cNvSpPr/>
              <p:nvPr/>
            </p:nvSpPr>
            <p:spPr>
              <a:xfrm>
                <a:off x="2641736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6" name="Овал 1325"/>
              <p:cNvSpPr/>
              <p:nvPr/>
            </p:nvSpPr>
            <p:spPr>
              <a:xfrm>
                <a:off x="2641736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7" name="Овал 1326"/>
              <p:cNvSpPr/>
              <p:nvPr/>
            </p:nvSpPr>
            <p:spPr>
              <a:xfrm>
                <a:off x="2641736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8" name="Овал 1287"/>
              <p:cNvSpPr/>
              <p:nvPr/>
            </p:nvSpPr>
            <p:spPr>
              <a:xfrm>
                <a:off x="271374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9" name="Овал 1288"/>
              <p:cNvSpPr/>
              <p:nvPr/>
            </p:nvSpPr>
            <p:spPr>
              <a:xfrm>
                <a:off x="271374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0" name="Овал 1289"/>
              <p:cNvSpPr/>
              <p:nvPr/>
            </p:nvSpPr>
            <p:spPr>
              <a:xfrm>
                <a:off x="2713744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1" name="Овал 1290"/>
              <p:cNvSpPr/>
              <p:nvPr/>
            </p:nvSpPr>
            <p:spPr>
              <a:xfrm>
                <a:off x="2713744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2" name="Овал 1291"/>
              <p:cNvSpPr/>
              <p:nvPr/>
            </p:nvSpPr>
            <p:spPr>
              <a:xfrm>
                <a:off x="271374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3" name="Овал 1292"/>
              <p:cNvSpPr/>
              <p:nvPr/>
            </p:nvSpPr>
            <p:spPr>
              <a:xfrm>
                <a:off x="271374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4" name="Овал 1293"/>
              <p:cNvSpPr/>
              <p:nvPr/>
            </p:nvSpPr>
            <p:spPr>
              <a:xfrm>
                <a:off x="2713744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5" name="Овал 1294"/>
              <p:cNvSpPr/>
              <p:nvPr/>
            </p:nvSpPr>
            <p:spPr>
              <a:xfrm>
                <a:off x="2713744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6" name="Овал 1295"/>
              <p:cNvSpPr/>
              <p:nvPr/>
            </p:nvSpPr>
            <p:spPr>
              <a:xfrm>
                <a:off x="2713744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7" name="Овал 1296"/>
              <p:cNvSpPr/>
              <p:nvPr/>
            </p:nvSpPr>
            <p:spPr>
              <a:xfrm>
                <a:off x="2713744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8" name="Овал 1297"/>
              <p:cNvSpPr/>
              <p:nvPr/>
            </p:nvSpPr>
            <p:spPr>
              <a:xfrm>
                <a:off x="2713744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9" name="Овал 1298"/>
              <p:cNvSpPr/>
              <p:nvPr/>
            </p:nvSpPr>
            <p:spPr>
              <a:xfrm>
                <a:off x="2713744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0" name="Овал 1299"/>
              <p:cNvSpPr/>
              <p:nvPr/>
            </p:nvSpPr>
            <p:spPr>
              <a:xfrm>
                <a:off x="2713744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1" name="Овал 1300"/>
              <p:cNvSpPr/>
              <p:nvPr/>
            </p:nvSpPr>
            <p:spPr>
              <a:xfrm>
                <a:off x="2713744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2" name="Овал 1301"/>
              <p:cNvSpPr/>
              <p:nvPr/>
            </p:nvSpPr>
            <p:spPr>
              <a:xfrm>
                <a:off x="2713744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3" name="Овал 1302"/>
              <p:cNvSpPr/>
              <p:nvPr/>
            </p:nvSpPr>
            <p:spPr>
              <a:xfrm>
                <a:off x="2713744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4" name="Овал 1303"/>
              <p:cNvSpPr/>
              <p:nvPr/>
            </p:nvSpPr>
            <p:spPr>
              <a:xfrm>
                <a:off x="2713744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5" name="Овал 1304"/>
              <p:cNvSpPr/>
              <p:nvPr/>
            </p:nvSpPr>
            <p:spPr>
              <a:xfrm>
                <a:off x="2713744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6" name="Овал 1305"/>
              <p:cNvSpPr/>
              <p:nvPr/>
            </p:nvSpPr>
            <p:spPr>
              <a:xfrm>
                <a:off x="2713744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7" name="Овал 1306"/>
              <p:cNvSpPr/>
              <p:nvPr/>
            </p:nvSpPr>
            <p:spPr>
              <a:xfrm>
                <a:off x="2713744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8" name="Овал 1267"/>
              <p:cNvSpPr/>
              <p:nvPr/>
            </p:nvSpPr>
            <p:spPr>
              <a:xfrm>
                <a:off x="278575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9" name="Овал 1268"/>
              <p:cNvSpPr/>
              <p:nvPr/>
            </p:nvSpPr>
            <p:spPr>
              <a:xfrm>
                <a:off x="278575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0" name="Овал 1269"/>
              <p:cNvSpPr/>
              <p:nvPr/>
            </p:nvSpPr>
            <p:spPr>
              <a:xfrm>
                <a:off x="2785752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1" name="Овал 1270"/>
              <p:cNvSpPr/>
              <p:nvPr/>
            </p:nvSpPr>
            <p:spPr>
              <a:xfrm>
                <a:off x="2785752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2" name="Овал 1271"/>
              <p:cNvSpPr/>
              <p:nvPr/>
            </p:nvSpPr>
            <p:spPr>
              <a:xfrm>
                <a:off x="278575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3" name="Овал 1272"/>
              <p:cNvSpPr/>
              <p:nvPr/>
            </p:nvSpPr>
            <p:spPr>
              <a:xfrm>
                <a:off x="278575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4" name="Овал 1273"/>
              <p:cNvSpPr/>
              <p:nvPr/>
            </p:nvSpPr>
            <p:spPr>
              <a:xfrm>
                <a:off x="2785752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5" name="Овал 1274"/>
              <p:cNvSpPr/>
              <p:nvPr/>
            </p:nvSpPr>
            <p:spPr>
              <a:xfrm>
                <a:off x="2785752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6" name="Овал 1275"/>
              <p:cNvSpPr/>
              <p:nvPr/>
            </p:nvSpPr>
            <p:spPr>
              <a:xfrm>
                <a:off x="2785752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7" name="Овал 1276"/>
              <p:cNvSpPr/>
              <p:nvPr/>
            </p:nvSpPr>
            <p:spPr>
              <a:xfrm>
                <a:off x="2785752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8" name="Овал 1277"/>
              <p:cNvSpPr/>
              <p:nvPr/>
            </p:nvSpPr>
            <p:spPr>
              <a:xfrm>
                <a:off x="2785752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9" name="Овал 1278"/>
              <p:cNvSpPr/>
              <p:nvPr/>
            </p:nvSpPr>
            <p:spPr>
              <a:xfrm>
                <a:off x="2785752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0" name="Овал 1279"/>
              <p:cNvSpPr/>
              <p:nvPr/>
            </p:nvSpPr>
            <p:spPr>
              <a:xfrm>
                <a:off x="2785752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1" name="Овал 1280"/>
              <p:cNvSpPr/>
              <p:nvPr/>
            </p:nvSpPr>
            <p:spPr>
              <a:xfrm>
                <a:off x="2785752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2" name="Овал 1281"/>
              <p:cNvSpPr/>
              <p:nvPr/>
            </p:nvSpPr>
            <p:spPr>
              <a:xfrm>
                <a:off x="2785752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3" name="Овал 1282"/>
              <p:cNvSpPr/>
              <p:nvPr/>
            </p:nvSpPr>
            <p:spPr>
              <a:xfrm>
                <a:off x="2785752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4" name="Овал 1283"/>
              <p:cNvSpPr/>
              <p:nvPr/>
            </p:nvSpPr>
            <p:spPr>
              <a:xfrm>
                <a:off x="2785752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5" name="Овал 1284"/>
              <p:cNvSpPr/>
              <p:nvPr/>
            </p:nvSpPr>
            <p:spPr>
              <a:xfrm>
                <a:off x="2785752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6" name="Овал 1285"/>
              <p:cNvSpPr/>
              <p:nvPr/>
            </p:nvSpPr>
            <p:spPr>
              <a:xfrm>
                <a:off x="2785752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7" name="Овал 1286"/>
              <p:cNvSpPr/>
              <p:nvPr/>
            </p:nvSpPr>
            <p:spPr>
              <a:xfrm>
                <a:off x="2785752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8" name="Овал 1247"/>
              <p:cNvSpPr/>
              <p:nvPr/>
            </p:nvSpPr>
            <p:spPr>
              <a:xfrm>
                <a:off x="285776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9" name="Овал 1248"/>
              <p:cNvSpPr/>
              <p:nvPr/>
            </p:nvSpPr>
            <p:spPr>
              <a:xfrm>
                <a:off x="285776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0" name="Овал 1249"/>
              <p:cNvSpPr/>
              <p:nvPr/>
            </p:nvSpPr>
            <p:spPr>
              <a:xfrm>
                <a:off x="2857760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1" name="Овал 1250"/>
              <p:cNvSpPr/>
              <p:nvPr/>
            </p:nvSpPr>
            <p:spPr>
              <a:xfrm>
                <a:off x="2857760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2" name="Овал 1251"/>
              <p:cNvSpPr/>
              <p:nvPr/>
            </p:nvSpPr>
            <p:spPr>
              <a:xfrm>
                <a:off x="285776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3" name="Овал 1252"/>
              <p:cNvSpPr/>
              <p:nvPr/>
            </p:nvSpPr>
            <p:spPr>
              <a:xfrm>
                <a:off x="285776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4" name="Овал 1253"/>
              <p:cNvSpPr/>
              <p:nvPr/>
            </p:nvSpPr>
            <p:spPr>
              <a:xfrm>
                <a:off x="2857760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5" name="Овал 1254"/>
              <p:cNvSpPr/>
              <p:nvPr/>
            </p:nvSpPr>
            <p:spPr>
              <a:xfrm>
                <a:off x="2857760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6" name="Овал 1255"/>
              <p:cNvSpPr/>
              <p:nvPr/>
            </p:nvSpPr>
            <p:spPr>
              <a:xfrm>
                <a:off x="2857760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7" name="Овал 1256"/>
              <p:cNvSpPr/>
              <p:nvPr/>
            </p:nvSpPr>
            <p:spPr>
              <a:xfrm>
                <a:off x="2857760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8" name="Овал 1257"/>
              <p:cNvSpPr/>
              <p:nvPr/>
            </p:nvSpPr>
            <p:spPr>
              <a:xfrm>
                <a:off x="2857760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9" name="Овал 1258"/>
              <p:cNvSpPr/>
              <p:nvPr/>
            </p:nvSpPr>
            <p:spPr>
              <a:xfrm>
                <a:off x="2857760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0" name="Овал 1259"/>
              <p:cNvSpPr/>
              <p:nvPr/>
            </p:nvSpPr>
            <p:spPr>
              <a:xfrm>
                <a:off x="2857760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1" name="Овал 1260"/>
              <p:cNvSpPr/>
              <p:nvPr/>
            </p:nvSpPr>
            <p:spPr>
              <a:xfrm>
                <a:off x="2857760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2" name="Овал 1261"/>
              <p:cNvSpPr/>
              <p:nvPr/>
            </p:nvSpPr>
            <p:spPr>
              <a:xfrm>
                <a:off x="2857760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3" name="Овал 1262"/>
              <p:cNvSpPr/>
              <p:nvPr/>
            </p:nvSpPr>
            <p:spPr>
              <a:xfrm>
                <a:off x="2857760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4" name="Овал 1263"/>
              <p:cNvSpPr/>
              <p:nvPr/>
            </p:nvSpPr>
            <p:spPr>
              <a:xfrm>
                <a:off x="2857760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5" name="Овал 1264"/>
              <p:cNvSpPr/>
              <p:nvPr/>
            </p:nvSpPr>
            <p:spPr>
              <a:xfrm>
                <a:off x="2857760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6" name="Овал 1265"/>
              <p:cNvSpPr/>
              <p:nvPr/>
            </p:nvSpPr>
            <p:spPr>
              <a:xfrm>
                <a:off x="2857760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7" name="Овал 1266"/>
              <p:cNvSpPr/>
              <p:nvPr/>
            </p:nvSpPr>
            <p:spPr>
              <a:xfrm>
                <a:off x="2857760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4" name="Овал 1433"/>
              <p:cNvSpPr/>
              <p:nvPr/>
            </p:nvSpPr>
            <p:spPr>
              <a:xfrm>
                <a:off x="320639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5" name="Овал 1434"/>
              <p:cNvSpPr/>
              <p:nvPr/>
            </p:nvSpPr>
            <p:spPr>
              <a:xfrm>
                <a:off x="320639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6" name="Овал 1435"/>
              <p:cNvSpPr/>
              <p:nvPr/>
            </p:nvSpPr>
            <p:spPr>
              <a:xfrm>
                <a:off x="3206394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7" name="Овал 1436"/>
              <p:cNvSpPr/>
              <p:nvPr/>
            </p:nvSpPr>
            <p:spPr>
              <a:xfrm>
                <a:off x="3206394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8" name="Овал 1437"/>
              <p:cNvSpPr/>
              <p:nvPr/>
            </p:nvSpPr>
            <p:spPr>
              <a:xfrm>
                <a:off x="320639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9" name="Овал 1438"/>
              <p:cNvSpPr/>
              <p:nvPr/>
            </p:nvSpPr>
            <p:spPr>
              <a:xfrm>
                <a:off x="320639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0" name="Овал 1439"/>
              <p:cNvSpPr/>
              <p:nvPr/>
            </p:nvSpPr>
            <p:spPr>
              <a:xfrm>
                <a:off x="3206394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1" name="Овал 1440"/>
              <p:cNvSpPr/>
              <p:nvPr/>
            </p:nvSpPr>
            <p:spPr>
              <a:xfrm>
                <a:off x="3206394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2" name="Овал 1441"/>
              <p:cNvSpPr/>
              <p:nvPr/>
            </p:nvSpPr>
            <p:spPr>
              <a:xfrm>
                <a:off x="3206394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3" name="Овал 1442"/>
              <p:cNvSpPr/>
              <p:nvPr/>
            </p:nvSpPr>
            <p:spPr>
              <a:xfrm>
                <a:off x="3206394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4" name="Овал 1443"/>
              <p:cNvSpPr/>
              <p:nvPr/>
            </p:nvSpPr>
            <p:spPr>
              <a:xfrm>
                <a:off x="3206394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5" name="Овал 1444"/>
              <p:cNvSpPr/>
              <p:nvPr/>
            </p:nvSpPr>
            <p:spPr>
              <a:xfrm>
                <a:off x="3206394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6" name="Овал 1445"/>
              <p:cNvSpPr/>
              <p:nvPr/>
            </p:nvSpPr>
            <p:spPr>
              <a:xfrm>
                <a:off x="3206394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7" name="Овал 1446"/>
              <p:cNvSpPr/>
              <p:nvPr/>
            </p:nvSpPr>
            <p:spPr>
              <a:xfrm>
                <a:off x="3206394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8" name="Овал 1447"/>
              <p:cNvSpPr/>
              <p:nvPr/>
            </p:nvSpPr>
            <p:spPr>
              <a:xfrm>
                <a:off x="3206394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9" name="Овал 1448"/>
              <p:cNvSpPr/>
              <p:nvPr/>
            </p:nvSpPr>
            <p:spPr>
              <a:xfrm>
                <a:off x="3206394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0" name="Овал 1449"/>
              <p:cNvSpPr/>
              <p:nvPr/>
            </p:nvSpPr>
            <p:spPr>
              <a:xfrm>
                <a:off x="3206394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1" name="Овал 1450"/>
              <p:cNvSpPr/>
              <p:nvPr/>
            </p:nvSpPr>
            <p:spPr>
              <a:xfrm>
                <a:off x="3206394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2" name="Овал 1451"/>
              <p:cNvSpPr/>
              <p:nvPr/>
            </p:nvSpPr>
            <p:spPr>
              <a:xfrm>
                <a:off x="3206394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3" name="Овал 1452"/>
              <p:cNvSpPr/>
              <p:nvPr/>
            </p:nvSpPr>
            <p:spPr>
              <a:xfrm>
                <a:off x="3206394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4" name="Овал 1413"/>
              <p:cNvSpPr/>
              <p:nvPr/>
            </p:nvSpPr>
            <p:spPr>
              <a:xfrm>
                <a:off x="327840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5" name="Овал 1414"/>
              <p:cNvSpPr/>
              <p:nvPr/>
            </p:nvSpPr>
            <p:spPr>
              <a:xfrm>
                <a:off x="327840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6" name="Овал 1415"/>
              <p:cNvSpPr/>
              <p:nvPr/>
            </p:nvSpPr>
            <p:spPr>
              <a:xfrm>
                <a:off x="3278402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7" name="Овал 1416"/>
              <p:cNvSpPr/>
              <p:nvPr/>
            </p:nvSpPr>
            <p:spPr>
              <a:xfrm>
                <a:off x="3278402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8" name="Овал 1417"/>
              <p:cNvSpPr/>
              <p:nvPr/>
            </p:nvSpPr>
            <p:spPr>
              <a:xfrm>
                <a:off x="327840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9" name="Овал 1418"/>
              <p:cNvSpPr/>
              <p:nvPr/>
            </p:nvSpPr>
            <p:spPr>
              <a:xfrm>
                <a:off x="327840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0" name="Овал 1419"/>
              <p:cNvSpPr/>
              <p:nvPr/>
            </p:nvSpPr>
            <p:spPr>
              <a:xfrm>
                <a:off x="3278402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1" name="Овал 1420"/>
              <p:cNvSpPr/>
              <p:nvPr/>
            </p:nvSpPr>
            <p:spPr>
              <a:xfrm>
                <a:off x="3278402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2" name="Овал 1421"/>
              <p:cNvSpPr/>
              <p:nvPr/>
            </p:nvSpPr>
            <p:spPr>
              <a:xfrm>
                <a:off x="3278402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3" name="Овал 1422"/>
              <p:cNvSpPr/>
              <p:nvPr/>
            </p:nvSpPr>
            <p:spPr>
              <a:xfrm>
                <a:off x="3278402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4" name="Овал 1423"/>
              <p:cNvSpPr/>
              <p:nvPr/>
            </p:nvSpPr>
            <p:spPr>
              <a:xfrm>
                <a:off x="3278402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5" name="Овал 1424"/>
              <p:cNvSpPr/>
              <p:nvPr/>
            </p:nvSpPr>
            <p:spPr>
              <a:xfrm>
                <a:off x="3278402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6" name="Овал 1425"/>
              <p:cNvSpPr/>
              <p:nvPr/>
            </p:nvSpPr>
            <p:spPr>
              <a:xfrm>
                <a:off x="3278402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7" name="Овал 1426"/>
              <p:cNvSpPr/>
              <p:nvPr/>
            </p:nvSpPr>
            <p:spPr>
              <a:xfrm>
                <a:off x="3278402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8" name="Овал 1427"/>
              <p:cNvSpPr/>
              <p:nvPr/>
            </p:nvSpPr>
            <p:spPr>
              <a:xfrm>
                <a:off x="3278402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9" name="Овал 1428"/>
              <p:cNvSpPr/>
              <p:nvPr/>
            </p:nvSpPr>
            <p:spPr>
              <a:xfrm>
                <a:off x="3278402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0" name="Овал 1429"/>
              <p:cNvSpPr/>
              <p:nvPr/>
            </p:nvSpPr>
            <p:spPr>
              <a:xfrm>
                <a:off x="3278402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1" name="Овал 1430"/>
              <p:cNvSpPr/>
              <p:nvPr/>
            </p:nvSpPr>
            <p:spPr>
              <a:xfrm>
                <a:off x="3278402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2" name="Овал 1431"/>
              <p:cNvSpPr/>
              <p:nvPr/>
            </p:nvSpPr>
            <p:spPr>
              <a:xfrm>
                <a:off x="3278402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3" name="Овал 1432"/>
              <p:cNvSpPr/>
              <p:nvPr/>
            </p:nvSpPr>
            <p:spPr>
              <a:xfrm>
                <a:off x="3278402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4" name="Овал 1393"/>
              <p:cNvSpPr/>
              <p:nvPr/>
            </p:nvSpPr>
            <p:spPr>
              <a:xfrm>
                <a:off x="335041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5" name="Овал 1394"/>
              <p:cNvSpPr/>
              <p:nvPr/>
            </p:nvSpPr>
            <p:spPr>
              <a:xfrm>
                <a:off x="335041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6" name="Овал 1395"/>
              <p:cNvSpPr/>
              <p:nvPr/>
            </p:nvSpPr>
            <p:spPr>
              <a:xfrm>
                <a:off x="3350410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7" name="Овал 1396"/>
              <p:cNvSpPr/>
              <p:nvPr/>
            </p:nvSpPr>
            <p:spPr>
              <a:xfrm>
                <a:off x="3350410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8" name="Овал 1397"/>
              <p:cNvSpPr/>
              <p:nvPr/>
            </p:nvSpPr>
            <p:spPr>
              <a:xfrm>
                <a:off x="335041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9" name="Овал 1398"/>
              <p:cNvSpPr/>
              <p:nvPr/>
            </p:nvSpPr>
            <p:spPr>
              <a:xfrm>
                <a:off x="335041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0" name="Овал 1399"/>
              <p:cNvSpPr/>
              <p:nvPr/>
            </p:nvSpPr>
            <p:spPr>
              <a:xfrm>
                <a:off x="3350410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1" name="Овал 1400"/>
              <p:cNvSpPr/>
              <p:nvPr/>
            </p:nvSpPr>
            <p:spPr>
              <a:xfrm>
                <a:off x="3350410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2" name="Овал 1401"/>
              <p:cNvSpPr/>
              <p:nvPr/>
            </p:nvSpPr>
            <p:spPr>
              <a:xfrm>
                <a:off x="3350410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3" name="Овал 1402"/>
              <p:cNvSpPr/>
              <p:nvPr/>
            </p:nvSpPr>
            <p:spPr>
              <a:xfrm>
                <a:off x="3350410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4" name="Овал 1403"/>
              <p:cNvSpPr/>
              <p:nvPr/>
            </p:nvSpPr>
            <p:spPr>
              <a:xfrm>
                <a:off x="3350410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5" name="Овал 1404"/>
              <p:cNvSpPr/>
              <p:nvPr/>
            </p:nvSpPr>
            <p:spPr>
              <a:xfrm>
                <a:off x="3350410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6" name="Овал 1405"/>
              <p:cNvSpPr/>
              <p:nvPr/>
            </p:nvSpPr>
            <p:spPr>
              <a:xfrm>
                <a:off x="3350410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7" name="Овал 1406"/>
              <p:cNvSpPr/>
              <p:nvPr/>
            </p:nvSpPr>
            <p:spPr>
              <a:xfrm>
                <a:off x="3350410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8" name="Овал 1407"/>
              <p:cNvSpPr/>
              <p:nvPr/>
            </p:nvSpPr>
            <p:spPr>
              <a:xfrm>
                <a:off x="3350410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9" name="Овал 1408"/>
              <p:cNvSpPr/>
              <p:nvPr/>
            </p:nvSpPr>
            <p:spPr>
              <a:xfrm>
                <a:off x="3350410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0" name="Овал 1409"/>
              <p:cNvSpPr/>
              <p:nvPr/>
            </p:nvSpPr>
            <p:spPr>
              <a:xfrm>
                <a:off x="3350410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1" name="Овал 1410"/>
              <p:cNvSpPr/>
              <p:nvPr/>
            </p:nvSpPr>
            <p:spPr>
              <a:xfrm>
                <a:off x="3350410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2" name="Овал 1411"/>
              <p:cNvSpPr/>
              <p:nvPr/>
            </p:nvSpPr>
            <p:spPr>
              <a:xfrm>
                <a:off x="3350410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3" name="Овал 1412"/>
              <p:cNvSpPr/>
              <p:nvPr/>
            </p:nvSpPr>
            <p:spPr>
              <a:xfrm>
                <a:off x="3350410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4" name="Овал 1373"/>
              <p:cNvSpPr/>
              <p:nvPr/>
            </p:nvSpPr>
            <p:spPr>
              <a:xfrm>
                <a:off x="342241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5" name="Овал 1374"/>
              <p:cNvSpPr/>
              <p:nvPr/>
            </p:nvSpPr>
            <p:spPr>
              <a:xfrm>
                <a:off x="342241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6" name="Овал 1375"/>
              <p:cNvSpPr/>
              <p:nvPr/>
            </p:nvSpPr>
            <p:spPr>
              <a:xfrm>
                <a:off x="3422418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7" name="Овал 1376"/>
              <p:cNvSpPr/>
              <p:nvPr/>
            </p:nvSpPr>
            <p:spPr>
              <a:xfrm>
                <a:off x="3422418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8" name="Овал 1377"/>
              <p:cNvSpPr/>
              <p:nvPr/>
            </p:nvSpPr>
            <p:spPr>
              <a:xfrm>
                <a:off x="342241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9" name="Овал 1378"/>
              <p:cNvSpPr/>
              <p:nvPr/>
            </p:nvSpPr>
            <p:spPr>
              <a:xfrm>
                <a:off x="342241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0" name="Овал 1379"/>
              <p:cNvSpPr/>
              <p:nvPr/>
            </p:nvSpPr>
            <p:spPr>
              <a:xfrm>
                <a:off x="3422418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1" name="Овал 1380"/>
              <p:cNvSpPr/>
              <p:nvPr/>
            </p:nvSpPr>
            <p:spPr>
              <a:xfrm>
                <a:off x="3422418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2" name="Овал 1381"/>
              <p:cNvSpPr/>
              <p:nvPr/>
            </p:nvSpPr>
            <p:spPr>
              <a:xfrm>
                <a:off x="3422418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3" name="Овал 1382"/>
              <p:cNvSpPr/>
              <p:nvPr/>
            </p:nvSpPr>
            <p:spPr>
              <a:xfrm>
                <a:off x="3422418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4" name="Овал 1383"/>
              <p:cNvSpPr/>
              <p:nvPr/>
            </p:nvSpPr>
            <p:spPr>
              <a:xfrm>
                <a:off x="3422418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5" name="Овал 1384"/>
              <p:cNvSpPr/>
              <p:nvPr/>
            </p:nvSpPr>
            <p:spPr>
              <a:xfrm>
                <a:off x="3422418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6" name="Овал 1385"/>
              <p:cNvSpPr/>
              <p:nvPr/>
            </p:nvSpPr>
            <p:spPr>
              <a:xfrm>
                <a:off x="3422418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7" name="Овал 1386"/>
              <p:cNvSpPr/>
              <p:nvPr/>
            </p:nvSpPr>
            <p:spPr>
              <a:xfrm>
                <a:off x="3422418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8" name="Овал 1387"/>
              <p:cNvSpPr/>
              <p:nvPr/>
            </p:nvSpPr>
            <p:spPr>
              <a:xfrm>
                <a:off x="3422418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9" name="Овал 1388"/>
              <p:cNvSpPr/>
              <p:nvPr/>
            </p:nvSpPr>
            <p:spPr>
              <a:xfrm>
                <a:off x="3422418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0" name="Овал 1389"/>
              <p:cNvSpPr/>
              <p:nvPr/>
            </p:nvSpPr>
            <p:spPr>
              <a:xfrm>
                <a:off x="3422418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1" name="Овал 1390"/>
              <p:cNvSpPr/>
              <p:nvPr/>
            </p:nvSpPr>
            <p:spPr>
              <a:xfrm>
                <a:off x="3422418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2" name="Овал 1391"/>
              <p:cNvSpPr/>
              <p:nvPr/>
            </p:nvSpPr>
            <p:spPr>
              <a:xfrm>
                <a:off x="3422418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3" name="Овал 1392"/>
              <p:cNvSpPr/>
              <p:nvPr/>
            </p:nvSpPr>
            <p:spPr>
              <a:xfrm>
                <a:off x="3422418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4" name="Овал 1353"/>
              <p:cNvSpPr/>
              <p:nvPr/>
            </p:nvSpPr>
            <p:spPr>
              <a:xfrm>
                <a:off x="349442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5" name="Овал 1354"/>
              <p:cNvSpPr/>
              <p:nvPr/>
            </p:nvSpPr>
            <p:spPr>
              <a:xfrm>
                <a:off x="349442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6" name="Овал 1355"/>
              <p:cNvSpPr/>
              <p:nvPr/>
            </p:nvSpPr>
            <p:spPr>
              <a:xfrm>
                <a:off x="3494426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7" name="Овал 1356"/>
              <p:cNvSpPr/>
              <p:nvPr/>
            </p:nvSpPr>
            <p:spPr>
              <a:xfrm>
                <a:off x="3494426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8" name="Овал 1357"/>
              <p:cNvSpPr/>
              <p:nvPr/>
            </p:nvSpPr>
            <p:spPr>
              <a:xfrm>
                <a:off x="349442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9" name="Овал 1358"/>
              <p:cNvSpPr/>
              <p:nvPr/>
            </p:nvSpPr>
            <p:spPr>
              <a:xfrm>
                <a:off x="349442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0" name="Овал 1359"/>
              <p:cNvSpPr/>
              <p:nvPr/>
            </p:nvSpPr>
            <p:spPr>
              <a:xfrm>
                <a:off x="3494426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1" name="Овал 1360"/>
              <p:cNvSpPr/>
              <p:nvPr/>
            </p:nvSpPr>
            <p:spPr>
              <a:xfrm>
                <a:off x="3494426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2" name="Овал 1361"/>
              <p:cNvSpPr/>
              <p:nvPr/>
            </p:nvSpPr>
            <p:spPr>
              <a:xfrm>
                <a:off x="3494426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3" name="Овал 1362"/>
              <p:cNvSpPr/>
              <p:nvPr/>
            </p:nvSpPr>
            <p:spPr>
              <a:xfrm>
                <a:off x="3494426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4" name="Овал 1363"/>
              <p:cNvSpPr/>
              <p:nvPr/>
            </p:nvSpPr>
            <p:spPr>
              <a:xfrm>
                <a:off x="3494426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5" name="Овал 1364"/>
              <p:cNvSpPr/>
              <p:nvPr/>
            </p:nvSpPr>
            <p:spPr>
              <a:xfrm>
                <a:off x="3494426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6" name="Овал 1365"/>
              <p:cNvSpPr/>
              <p:nvPr/>
            </p:nvSpPr>
            <p:spPr>
              <a:xfrm>
                <a:off x="3494426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7" name="Овал 1366"/>
              <p:cNvSpPr/>
              <p:nvPr/>
            </p:nvSpPr>
            <p:spPr>
              <a:xfrm>
                <a:off x="3494426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8" name="Овал 1367"/>
              <p:cNvSpPr/>
              <p:nvPr/>
            </p:nvSpPr>
            <p:spPr>
              <a:xfrm>
                <a:off x="3494426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9" name="Овал 1368"/>
              <p:cNvSpPr/>
              <p:nvPr/>
            </p:nvSpPr>
            <p:spPr>
              <a:xfrm>
                <a:off x="3494426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0" name="Овал 1369"/>
              <p:cNvSpPr/>
              <p:nvPr/>
            </p:nvSpPr>
            <p:spPr>
              <a:xfrm>
                <a:off x="3494426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1" name="Овал 1370"/>
              <p:cNvSpPr/>
              <p:nvPr/>
            </p:nvSpPr>
            <p:spPr>
              <a:xfrm>
                <a:off x="3494426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2" name="Овал 1371"/>
              <p:cNvSpPr/>
              <p:nvPr/>
            </p:nvSpPr>
            <p:spPr>
              <a:xfrm>
                <a:off x="3494426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3" name="Овал 1372"/>
              <p:cNvSpPr/>
              <p:nvPr/>
            </p:nvSpPr>
            <p:spPr>
              <a:xfrm>
                <a:off x="3494426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8" name="TextBox 1457"/>
              <p:cNvSpPr txBox="1"/>
              <p:nvPr/>
            </p:nvSpPr>
            <p:spPr>
              <a:xfrm rot="16200000">
                <a:off x="289728" y="9871800"/>
                <a:ext cx="53412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mac/pc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9" name="TextBox 1458"/>
              <p:cNvSpPr txBox="1"/>
              <p:nvPr/>
            </p:nvSpPr>
            <p:spPr>
              <a:xfrm rot="16200000">
                <a:off x="890952" y="9832527"/>
                <a:ext cx="61266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ms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office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0" name="TextBox 1459"/>
              <p:cNvSpPr txBox="1"/>
              <p:nvPr/>
            </p:nvSpPr>
            <p:spPr>
              <a:xfrm rot="16200000">
                <a:off x="1442622" y="9759429"/>
                <a:ext cx="806631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redes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sociales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1" name="TextBox 1460"/>
              <p:cNvSpPr txBox="1"/>
              <p:nvPr/>
            </p:nvSpPr>
            <p:spPr>
              <a:xfrm rot="16200000">
                <a:off x="2061381" y="9725788"/>
                <a:ext cx="864098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photoshop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2" name="TextBox 1461"/>
              <p:cNvSpPr txBox="1"/>
              <p:nvPr/>
            </p:nvSpPr>
            <p:spPr>
              <a:xfrm rot="16200000">
                <a:off x="2801376" y="9791390"/>
                <a:ext cx="659155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corel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draw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466" name="TextBox 1465"/>
            <p:cNvSpPr txBox="1"/>
            <p:nvPr/>
          </p:nvSpPr>
          <p:spPr>
            <a:xfrm>
              <a:off x="808855" y="6714852"/>
              <a:ext cx="26372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HABILIDADES PROFESIONALES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7" name="TextBox 1466"/>
            <p:cNvSpPr txBox="1"/>
            <p:nvPr/>
          </p:nvSpPr>
          <p:spPr>
            <a:xfrm>
              <a:off x="4867848" y="6714852"/>
              <a:ext cx="1317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INFORMÁTICA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37" name="Прямая соединительная линия 36"/>
            <p:cNvCxnSpPr>
              <a:endCxn id="210" idx="2"/>
            </p:cNvCxnSpPr>
            <p:nvPr/>
          </p:nvCxnSpPr>
          <p:spPr>
            <a:xfrm>
              <a:off x="3813855" y="6714852"/>
              <a:ext cx="0" cy="1548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364545" y="6744802"/>
            <a:ext cx="6903168" cy="1653571"/>
            <a:chOff x="364545" y="6501441"/>
            <a:chExt cx="6903168" cy="1653571"/>
          </a:xfrm>
        </p:grpSpPr>
        <p:sp>
          <p:nvSpPr>
            <p:cNvPr id="1468" name="Прямоугольник 1467"/>
            <p:cNvSpPr/>
            <p:nvPr/>
          </p:nvSpPr>
          <p:spPr>
            <a:xfrm>
              <a:off x="364545" y="6501441"/>
              <a:ext cx="6903168" cy="1653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70" name="TextBox 1469"/>
            <p:cNvSpPr txBox="1"/>
            <p:nvPr/>
          </p:nvSpPr>
          <p:spPr>
            <a:xfrm>
              <a:off x="3284345" y="6614614"/>
              <a:ext cx="992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ESTUDIOS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472" name="Прямая соединительная линия 1471"/>
            <p:cNvCxnSpPr/>
            <p:nvPr/>
          </p:nvCxnSpPr>
          <p:spPr>
            <a:xfrm>
              <a:off x="540631" y="7333308"/>
              <a:ext cx="64800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Группа 50"/>
            <p:cNvGrpSpPr/>
            <p:nvPr/>
          </p:nvGrpSpPr>
          <p:grpSpPr>
            <a:xfrm>
              <a:off x="547314" y="6982368"/>
              <a:ext cx="2081189" cy="979703"/>
              <a:chOff x="547314" y="9235132"/>
              <a:chExt cx="2081189" cy="979703"/>
            </a:xfrm>
          </p:grpSpPr>
          <p:sp>
            <p:nvSpPr>
              <p:cNvPr id="1477" name="Овал 1476"/>
              <p:cNvSpPr/>
              <p:nvPr/>
            </p:nvSpPr>
            <p:spPr>
              <a:xfrm>
                <a:off x="1533908" y="953207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3CAC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8" name="TextBox 1477"/>
              <p:cNvSpPr txBox="1"/>
              <p:nvPr/>
            </p:nvSpPr>
            <p:spPr>
              <a:xfrm>
                <a:off x="547314" y="9730087"/>
                <a:ext cx="2081189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 smtClean="0">
                    <a:solidFill>
                      <a:srgbClr val="63CACF"/>
                    </a:solidFill>
                  </a:rPr>
                  <a:t>TÍTULO </a:t>
                </a:r>
                <a:r>
                  <a:rPr lang="en-US" sz="850" b="1" dirty="0" smtClean="0">
                    <a:solidFill>
                      <a:srgbClr val="63CACF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CENTRO EDUCATIVO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 defTabSz="685800">
                  <a:defRPr/>
                </a:pP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1" name="TextBox 1480"/>
              <p:cNvSpPr txBox="1"/>
              <p:nvPr/>
            </p:nvSpPr>
            <p:spPr>
              <a:xfrm>
                <a:off x="1242301" y="9235132"/>
                <a:ext cx="69121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2006 – 2010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2" name="Группа 51"/>
            <p:cNvGrpSpPr/>
            <p:nvPr/>
          </p:nvGrpSpPr>
          <p:grpSpPr>
            <a:xfrm>
              <a:off x="2740037" y="6982368"/>
              <a:ext cx="2081188" cy="979703"/>
              <a:chOff x="3067595" y="9235132"/>
              <a:chExt cx="2081188" cy="979703"/>
            </a:xfrm>
          </p:grpSpPr>
          <p:sp>
            <p:nvSpPr>
              <p:cNvPr id="1473" name="Овал 1472"/>
              <p:cNvSpPr/>
              <p:nvPr/>
            </p:nvSpPr>
            <p:spPr>
              <a:xfrm>
                <a:off x="4054189" y="9534379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9AD0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4" name="TextBox 1473"/>
              <p:cNvSpPr txBox="1"/>
              <p:nvPr/>
            </p:nvSpPr>
            <p:spPr>
              <a:xfrm>
                <a:off x="3067595" y="9730087"/>
                <a:ext cx="2081188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>
                    <a:solidFill>
                      <a:srgbClr val="9AD020"/>
                    </a:solidFill>
                  </a:rPr>
                  <a:t>TÍTULO </a:t>
                </a:r>
                <a:r>
                  <a:rPr lang="en-US" sz="850" b="1" dirty="0" smtClean="0">
                    <a:solidFill>
                      <a:srgbClr val="9AD020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9AD020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CENTRO EDUCATIVO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2" name="TextBox 1481"/>
              <p:cNvSpPr txBox="1"/>
              <p:nvPr/>
            </p:nvSpPr>
            <p:spPr>
              <a:xfrm>
                <a:off x="3762582" y="9235132"/>
                <a:ext cx="69121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2010 – 2012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>
              <a:off x="4932759" y="6982368"/>
              <a:ext cx="2160240" cy="979703"/>
              <a:chOff x="5292799" y="9235132"/>
              <a:chExt cx="2160240" cy="979703"/>
            </a:xfrm>
          </p:grpSpPr>
          <p:sp>
            <p:nvSpPr>
              <p:cNvPr id="1479" name="Овал 1478"/>
              <p:cNvSpPr/>
              <p:nvPr/>
            </p:nvSpPr>
            <p:spPr>
              <a:xfrm>
                <a:off x="6318919" y="953207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786E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0" name="TextBox 1479"/>
              <p:cNvSpPr txBox="1"/>
              <p:nvPr/>
            </p:nvSpPr>
            <p:spPr>
              <a:xfrm>
                <a:off x="5292799" y="9730087"/>
                <a:ext cx="2160240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>
                    <a:solidFill>
                      <a:srgbClr val="786EE8"/>
                    </a:solidFill>
                  </a:rPr>
                  <a:t>TÍTULO </a:t>
                </a:r>
                <a:r>
                  <a:rPr lang="en-US" sz="850" b="1" dirty="0" smtClean="0">
                    <a:solidFill>
                      <a:srgbClr val="786EE8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786EE8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CENTRO EDUCATIVO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3" name="TextBox 1482"/>
              <p:cNvSpPr txBox="1"/>
              <p:nvPr/>
            </p:nvSpPr>
            <p:spPr>
              <a:xfrm>
                <a:off x="6177994" y="9235132"/>
                <a:ext cx="38985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2012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35" y="1028833"/>
            <a:ext cx="106680" cy="106680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9" y="2179858"/>
            <a:ext cx="112776" cy="108204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28" y="2574200"/>
            <a:ext cx="132588" cy="108204"/>
          </a:xfrm>
          <a:prstGeom prst="rect">
            <a:avLst/>
          </a:prstGeom>
        </p:spPr>
      </p:pic>
      <p:pic>
        <p:nvPicPr>
          <p:cNvPr id="1485" name="Рисунок 148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80" y="1785515"/>
            <a:ext cx="135636" cy="108204"/>
          </a:xfrm>
          <a:prstGeom prst="rect">
            <a:avLst/>
          </a:prstGeom>
        </p:spPr>
      </p:pic>
      <p:pic>
        <p:nvPicPr>
          <p:cNvPr id="1486" name="Рисунок 148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87" y="1421652"/>
            <a:ext cx="109728" cy="77724"/>
          </a:xfrm>
          <a:prstGeom prst="rect">
            <a:avLst/>
          </a:prstGeom>
        </p:spPr>
      </p:pic>
      <p:sp>
        <p:nvSpPr>
          <p:cNvPr id="1488" name="Прямоугольник 1487"/>
          <p:cNvSpPr/>
          <p:nvPr/>
        </p:nvSpPr>
        <p:spPr>
          <a:xfrm>
            <a:off x="900311" y="954212"/>
            <a:ext cx="8338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89" name="Прямоугольник 1488"/>
          <p:cNvSpPr/>
          <p:nvPr/>
        </p:nvSpPr>
        <p:spPr>
          <a:xfrm>
            <a:off x="900311" y="1719106"/>
            <a:ext cx="14654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Name,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Madrid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0" name="Прямоугольник 1489"/>
          <p:cNvSpPr/>
          <p:nvPr/>
        </p:nvSpPr>
        <p:spPr>
          <a:xfrm>
            <a:off x="900311" y="1336659"/>
            <a:ext cx="12410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agalland@mail.com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1" name="Прямоугольник 1490"/>
          <p:cNvSpPr/>
          <p:nvPr/>
        </p:nvSpPr>
        <p:spPr>
          <a:xfrm>
            <a:off x="900311" y="2101553"/>
            <a:ext cx="6351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agalland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2" name="Прямоугольник 1491"/>
          <p:cNvSpPr/>
          <p:nvPr/>
        </p:nvSpPr>
        <p:spPr>
          <a:xfrm>
            <a:off x="900311" y="2484000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amelieg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3" name="Прямоугольник 1492"/>
          <p:cNvSpPr/>
          <p:nvPr/>
        </p:nvSpPr>
        <p:spPr>
          <a:xfrm>
            <a:off x="4932759" y="882204"/>
            <a:ext cx="21763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</a:t>
            </a:r>
            <a:endParaRPr lang="fr-FR" sz="1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ante 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vitae ex</a:t>
            </a: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" r="40730" b="27157"/>
          <a:stretch/>
        </p:blipFill>
        <p:spPr>
          <a:xfrm>
            <a:off x="3006220" y="381689"/>
            <a:ext cx="1435880" cy="1453596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215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95</cp:revision>
  <dcterms:created xsi:type="dcterms:W3CDTF">2016-06-23T12:34:36Z</dcterms:created>
  <dcterms:modified xsi:type="dcterms:W3CDTF">2019-01-07T19:58:48Z</dcterms:modified>
</cp:coreProperties>
</file>