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0CA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4" autoAdjust="0"/>
    <p:restoredTop sz="94660"/>
  </p:normalViewPr>
  <p:slideViewPr>
    <p:cSldViewPr snapToGrid="0">
      <p:cViewPr>
        <p:scale>
          <a:sx n="73" d="100"/>
          <a:sy n="73" d="100"/>
        </p:scale>
        <p:origin x="20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356108" y="0"/>
            <a:ext cx="4501891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2356109" cy="990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" y="2327529"/>
            <a:ext cx="1208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CONTACTO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" y="4269590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" y="7231865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824" y="2657359"/>
            <a:ext cx="21812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TELÉFONO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DIRECCIÓN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Name, </a:t>
            </a:r>
            <a:r>
              <a:rPr lang="es-ES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MADRID</a:t>
            </a: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" y="4596417"/>
            <a:ext cx="21812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6978" y="288616"/>
            <a:ext cx="4137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i="1" spc="3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Grégoire</a:t>
            </a:r>
            <a:r>
              <a:rPr lang="en-GB" sz="2800" b="1" i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LEBARDUS</a:t>
            </a:r>
            <a:endParaRPr lang="en-GB" sz="2800" b="1" i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4878" y="726111"/>
            <a:ext cx="16818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del </a:t>
            </a:r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9376" y="1188104"/>
            <a:ext cx="3924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0" r="9645"/>
          <a:stretch/>
        </p:blipFill>
        <p:spPr>
          <a:xfrm>
            <a:off x="328410" y="352325"/>
            <a:ext cx="1528678" cy="1534884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  <p:sp>
        <p:nvSpPr>
          <p:cNvPr id="70" name="Ellipse 69"/>
          <p:cNvSpPr/>
          <p:nvPr/>
        </p:nvSpPr>
        <p:spPr>
          <a:xfrm>
            <a:off x="21352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6285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12172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63537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812859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962181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108716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25803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40736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1352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6285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12172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663537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812859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962181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1108716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125803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140736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21352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6285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12172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63537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812859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962181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1108716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125803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140736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TextBox 8"/>
          <p:cNvSpPr txBox="1"/>
          <p:nvPr/>
        </p:nvSpPr>
        <p:spPr>
          <a:xfrm>
            <a:off x="123824" y="7647315"/>
            <a:ext cx="5854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Inglés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Francés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99" name="Connecteur droit 98"/>
          <p:cNvCxnSpPr/>
          <p:nvPr/>
        </p:nvCxnSpPr>
        <p:spPr>
          <a:xfrm>
            <a:off x="0" y="91440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0" y="92964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0" y="9458445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0" y="96114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21"/>
          <p:cNvSpPr txBox="1"/>
          <p:nvPr/>
        </p:nvSpPr>
        <p:spPr>
          <a:xfrm>
            <a:off x="2959594" y="2458127"/>
            <a:ext cx="3584082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PUESTO </a:t>
            </a: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PUESTO </a:t>
            </a: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4" name="TextBox 4"/>
          <p:cNvSpPr txBox="1"/>
          <p:nvPr/>
        </p:nvSpPr>
        <p:spPr>
          <a:xfrm>
            <a:off x="2356107" y="1887209"/>
            <a:ext cx="4501891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EXPERIENCIA LABORAL </a:t>
            </a:r>
            <a:endParaRPr lang="en-GB" sz="1100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2671452" y="2151528"/>
            <a:ext cx="0" cy="7754472"/>
          </a:xfrm>
          <a:prstGeom prst="line">
            <a:avLst/>
          </a:prstGeom>
          <a:ln>
            <a:solidFill>
              <a:srgbClr val="FCD0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à coins arrondis 113"/>
          <p:cNvSpPr/>
          <p:nvPr/>
        </p:nvSpPr>
        <p:spPr>
          <a:xfrm>
            <a:off x="2577119" y="2481417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2592415" y="3950766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2577119" y="5435140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2592415" y="6840412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2596146" y="8340001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0" name="Connecteur droit 119"/>
          <p:cNvCxnSpPr/>
          <p:nvPr/>
        </p:nvCxnSpPr>
        <p:spPr>
          <a:xfrm>
            <a:off x="-1" y="97638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0" y="7539642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0" y="4577367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-1" y="2634944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-1" y="7223696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0" y="426959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-1" y="2327529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352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74</cp:revision>
  <dcterms:created xsi:type="dcterms:W3CDTF">2016-06-13T19:57:38Z</dcterms:created>
  <dcterms:modified xsi:type="dcterms:W3CDTF">2019-01-06T15:12:27Z</dcterms:modified>
</cp:coreProperties>
</file>