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4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6B8"/>
    <a:srgbClr val="FFE3E8"/>
    <a:srgbClr val="404041"/>
    <a:srgbClr val="5E996D"/>
    <a:srgbClr val="7FB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7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6A3679BB-8517-784D-8A27-C1688C5806F7}"/>
    <pc:docChg chg="custSel modSld">
      <pc:chgData name="Axel Maille" userId="065ad68c099279a8" providerId="LiveId" clId="{6A3679BB-8517-784D-8A27-C1688C5806F7}" dt="2019-01-11T22:44:30.749" v="0" actId="478"/>
      <pc:docMkLst>
        <pc:docMk/>
      </pc:docMkLst>
      <pc:sldChg chg="delSp">
        <pc:chgData name="Axel Maille" userId="065ad68c099279a8" providerId="LiveId" clId="{6A3679BB-8517-784D-8A27-C1688C5806F7}" dt="2019-01-11T22:44:30.749" v="0" actId="478"/>
        <pc:sldMkLst>
          <pc:docMk/>
          <pc:sldMk cId="775951419" sldId="264"/>
        </pc:sldMkLst>
        <pc:picChg chg="del">
          <ac:chgData name="Axel Maille" userId="065ad68c099279a8" providerId="LiveId" clId="{6A3679BB-8517-784D-8A27-C1688C5806F7}" dt="2019-01-11T22:44:30.749" v="0" actId="478"/>
          <ac:picMkLst>
            <pc:docMk/>
            <pc:sldMk cId="775951419" sldId="264"/>
            <ac:picMk id="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CE974-62BD-46B5-97A3-B2AD892EB76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941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60019" y="5142094"/>
            <a:ext cx="6553199" cy="4489585"/>
          </a:xfrm>
          <a:prstGeom prst="rect">
            <a:avLst/>
          </a:prstGeom>
          <a:solidFill>
            <a:srgbClr val="FFE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07240" y="4697488"/>
            <a:ext cx="2080059" cy="250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93392" y="405384"/>
            <a:ext cx="3602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pc="300" dirty="0" err="1">
                <a:latin typeface="Times New Roman" charset="0"/>
                <a:ea typeface="Times New Roman" charset="0"/>
                <a:cs typeface="Times New Roman" charset="0"/>
              </a:rPr>
              <a:t>Mélissa</a:t>
            </a:r>
            <a:r>
              <a:rPr lang="en-US" sz="2400" b="1" spc="300" dirty="0">
                <a:latin typeface="Times New Roman" charset="0"/>
                <a:ea typeface="Times New Roman" charset="0"/>
                <a:cs typeface="Times New Roman" charset="0"/>
              </a:rPr>
              <a:t> ARONDISSI</a:t>
            </a:r>
            <a:endParaRPr lang="en-GB" sz="2400" b="1" spc="3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3392" y="759253"/>
            <a:ext cx="17139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spc="300" dirty="0" err="1">
                <a:latin typeface="Times New Roman" charset="0"/>
                <a:ea typeface="Times New Roman" charset="0"/>
                <a:cs typeface="Times New Roman" charset="0"/>
              </a:rPr>
              <a:t>Diseñador</a:t>
            </a:r>
            <a:r>
              <a:rPr lang="en-US" sz="900" i="1" spc="3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900" i="1" spc="300" dirty="0" err="1">
                <a:latin typeface="Times New Roman" charset="0"/>
                <a:ea typeface="Times New Roman" charset="0"/>
                <a:cs typeface="Times New Roman" charset="0"/>
              </a:rPr>
              <a:t>Gráfico</a:t>
            </a:r>
            <a:endParaRPr lang="en-GB" sz="900" i="1" spc="3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93392" y="974622"/>
            <a:ext cx="43815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maximus.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fames ac ante ipsum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en-GB" sz="900" i="1" dirty="0" err="1"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en-GB" sz="900" i="1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0019" y="5263618"/>
            <a:ext cx="6553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spc="300" dirty="0">
                <a:latin typeface="Times New Roman" charset="0"/>
                <a:ea typeface="Times New Roman" charset="0"/>
                <a:cs typeface="Times New Roman" charset="0"/>
              </a:rPr>
              <a:t>EXPERIENCIA LABORAL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7292" y="5785515"/>
            <a:ext cx="6238650" cy="3285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2011 - 2012</a:t>
            </a:r>
          </a:p>
          <a:p>
            <a:pPr algn="ctr"/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Puesto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just">
              <a:spcBef>
                <a:spcPts val="300"/>
              </a:spcBef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2011 - 2012</a:t>
            </a:r>
          </a:p>
          <a:p>
            <a:pPr algn="ctr"/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Puesto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just">
              <a:spcBef>
                <a:spcPts val="300"/>
              </a:spcBef>
            </a:pP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2011 - 2012</a:t>
            </a:r>
          </a:p>
          <a:p>
            <a:pPr algn="ctr"/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Puesto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just">
              <a:spcBef>
                <a:spcPts val="300"/>
              </a:spcBef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2011 - 2012</a:t>
            </a:r>
          </a:p>
          <a:p>
            <a:pPr algn="ctr"/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Puesto</a:t>
            </a:r>
            <a:endParaRPr lang="en-GB" sz="10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2533" y="1908695"/>
            <a:ext cx="2058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spc="300" dirty="0">
                <a:latin typeface="Times New Roman" charset="0"/>
                <a:ea typeface="Times New Roman" charset="0"/>
                <a:cs typeface="Times New Roman" charset="0"/>
              </a:rPr>
              <a:t>CONTACTO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76079" y="1899227"/>
            <a:ext cx="2058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spc="300" dirty="0">
                <a:latin typeface="Times New Roman" charset="0"/>
                <a:ea typeface="Times New Roman" charset="0"/>
                <a:cs typeface="Times New Roman" charset="0"/>
              </a:rPr>
              <a:t>ESTUDIOS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86985" y="1880010"/>
            <a:ext cx="2058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spc="300" dirty="0">
                <a:latin typeface="Times New Roman" charset="0"/>
                <a:ea typeface="Times New Roman" charset="0"/>
                <a:cs typeface="Times New Roman" charset="0"/>
              </a:rPr>
              <a:t>HABILIDADES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65993" y="3447478"/>
            <a:ext cx="2058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spc="300" dirty="0">
                <a:latin typeface="Times New Roman" charset="0"/>
                <a:ea typeface="Times New Roman" charset="0"/>
                <a:cs typeface="Times New Roman" charset="0"/>
              </a:rPr>
              <a:t>IDIOMAS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5004" y="2482654"/>
            <a:ext cx="16738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TELÉFONO</a:t>
            </a:r>
          </a:p>
          <a:p>
            <a:pPr algn="ctr"/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000 111 333</a:t>
            </a:r>
          </a:p>
          <a:p>
            <a:pPr algn="ctr">
              <a:spcBef>
                <a:spcPts val="600"/>
              </a:spcBef>
            </a:pP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EMAIL</a:t>
            </a:r>
          </a:p>
          <a:p>
            <a:pPr algn="ctr"/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name@mail.com</a:t>
            </a:r>
          </a:p>
          <a:p>
            <a:pPr algn="ctr">
              <a:spcBef>
                <a:spcPts val="600"/>
              </a:spcBef>
            </a:pP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DIRECCIÓN</a:t>
            </a:r>
          </a:p>
          <a:p>
            <a:pPr algn="ctr"/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12 Street Name</a:t>
            </a:r>
          </a:p>
          <a:p>
            <a:pPr algn="ctr"/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MADRID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23613" y="2450719"/>
            <a:ext cx="22260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CENTRO EDUCATIVO</a:t>
            </a:r>
          </a:p>
          <a:p>
            <a:pPr algn="ctr"/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2006 - 2010</a:t>
            </a:r>
          </a:p>
          <a:p>
            <a:pPr algn="ctr"/>
            <a:r>
              <a:rPr lang="es-ES" sz="1000" dirty="0">
                <a:latin typeface="Times New Roman" charset="0"/>
                <a:ea typeface="Times New Roman" charset="0"/>
                <a:cs typeface="Times New Roman" charset="0"/>
              </a:rPr>
              <a:t>Título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Notas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obtenidas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CENTRO EDUCATIVO</a:t>
            </a:r>
          </a:p>
          <a:p>
            <a:pPr algn="ctr"/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2006 - 2010</a:t>
            </a:r>
          </a:p>
          <a:p>
            <a:pPr algn="ctr"/>
            <a:r>
              <a:rPr lang="es-ES" sz="1000" dirty="0">
                <a:latin typeface="Times New Roman" charset="0"/>
                <a:ea typeface="Times New Roman" charset="0"/>
                <a:cs typeface="Times New Roman" charset="0"/>
              </a:rPr>
              <a:t>Título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Notas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obtenidas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CENTRO EDUCATIVO</a:t>
            </a:r>
          </a:p>
          <a:p>
            <a:pPr algn="ctr"/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2006 - 2010</a:t>
            </a:r>
          </a:p>
          <a:p>
            <a:pPr algn="ctr"/>
            <a:r>
              <a:rPr lang="es-ES" sz="1000" dirty="0">
                <a:latin typeface="Times New Roman" charset="0"/>
                <a:ea typeface="Times New Roman" charset="0"/>
                <a:cs typeface="Times New Roman" charset="0"/>
              </a:rPr>
              <a:t>Título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Notas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obtenidas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85684" y="2448873"/>
            <a:ext cx="16193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adobe illustrator | adobe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photoshop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|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diseño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gráfico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|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fotografía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|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corel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draw |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25801" y="3832523"/>
            <a:ext cx="1381125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500"/>
              </a:spcBef>
            </a:pP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Inglés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Fluido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spcBef>
                <a:spcPts val="500"/>
              </a:spcBef>
            </a:pP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Francés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Básico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spcBef>
                <a:spcPts val="500"/>
              </a:spcBef>
            </a:pP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Italiano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Técnico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173" b="23631"/>
          <a:stretch/>
        </p:blipFill>
        <p:spPr>
          <a:xfrm>
            <a:off x="523263" y="404112"/>
            <a:ext cx="1030173" cy="1036896"/>
          </a:xfrm>
          <a:prstGeom prst="ellipse">
            <a:avLst/>
          </a:prstGeom>
        </p:spPr>
      </p:pic>
      <p:cxnSp>
        <p:nvCxnSpPr>
          <p:cNvPr id="26" name="Connecteur droit 25"/>
          <p:cNvCxnSpPr>
            <a:stCxn id="14" idx="3"/>
          </p:cNvCxnSpPr>
          <p:nvPr/>
        </p:nvCxnSpPr>
        <p:spPr>
          <a:xfrm>
            <a:off x="2261288" y="2047195"/>
            <a:ext cx="0" cy="2650293"/>
          </a:xfrm>
          <a:prstGeom prst="line">
            <a:avLst/>
          </a:prstGeom>
          <a:ln>
            <a:solidFill>
              <a:srgbClr val="FFB6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4465993" y="2047195"/>
            <a:ext cx="0" cy="2650293"/>
          </a:xfrm>
          <a:prstGeom prst="line">
            <a:avLst/>
          </a:prstGeom>
          <a:ln>
            <a:solidFill>
              <a:srgbClr val="FFB6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951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667</TotalTime>
  <Words>275</Words>
  <Application>Microsoft Macintosh PowerPoint</Application>
  <PresentationFormat>Format A4 (210 x 297 mm)</PresentationFormat>
  <Paragraphs>49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Axel Maille</cp:lastModifiedBy>
  <cp:revision>71</cp:revision>
  <dcterms:created xsi:type="dcterms:W3CDTF">2016-06-13T19:57:38Z</dcterms:created>
  <dcterms:modified xsi:type="dcterms:W3CDTF">2019-01-11T22:44:31Z</dcterms:modified>
</cp:coreProperties>
</file>