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CD0CA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0" autoAdjust="0"/>
    <p:restoredTop sz="94660"/>
  </p:normalViewPr>
  <p:slideViewPr>
    <p:cSldViewPr snapToGrid="0">
      <p:cViewPr>
        <p:scale>
          <a:sx n="100" d="100"/>
          <a:sy n="100" d="100"/>
        </p:scale>
        <p:origin x="1422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2407442" y="1554480"/>
            <a:ext cx="4450558" cy="835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2298700" y="292100"/>
            <a:ext cx="4254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pc="300" dirty="0" err="1" smtClean="0">
                <a:solidFill>
                  <a:schemeClr val="bg1"/>
                </a:solidFill>
              </a:rPr>
              <a:t>Virginie</a:t>
            </a:r>
            <a:r>
              <a:rPr lang="en-US" sz="3200" b="1" spc="300" dirty="0" smtClean="0">
                <a:solidFill>
                  <a:schemeClr val="bg1"/>
                </a:solidFill>
              </a:rPr>
              <a:t> </a:t>
            </a:r>
            <a:r>
              <a:rPr lang="en-US" sz="3200" b="1" spc="300" dirty="0" err="1" smtClean="0">
                <a:solidFill>
                  <a:srgbClr val="404041"/>
                </a:solidFill>
              </a:rPr>
              <a:t>DePAOLINA</a:t>
            </a:r>
            <a:endParaRPr lang="en-GB" sz="3200" b="1" spc="300" dirty="0">
              <a:solidFill>
                <a:srgbClr val="40404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8700" y="836072"/>
            <a:ext cx="1765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 err="1"/>
              <a:t>Título</a:t>
            </a:r>
            <a:r>
              <a:rPr lang="en-US" sz="1000" i="1" spc="300" dirty="0"/>
              <a:t> del </a:t>
            </a:r>
            <a:r>
              <a:rPr lang="en-US" sz="1000" i="1" spc="300" dirty="0" err="1" smtClean="0"/>
              <a:t>puesto</a:t>
            </a:r>
            <a:endParaRPr lang="en-GB" sz="1000" i="1" spc="3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04974"/>
            <a:ext cx="2407443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CONTACTO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3778645"/>
            <a:ext cx="2407443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ESTUDIOS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76191"/>
            <a:ext cx="2407443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HABILIDADES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071641"/>
            <a:ext cx="24074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IDIOMAS</a:t>
            </a:r>
            <a:endParaRPr lang="en-US" sz="1100" spc="300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5990" y="1995907"/>
            <a:ext cx="17754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TELÉFONO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fr-FR" sz="1000" dirty="0">
                <a:solidFill>
                  <a:schemeClr val="bg1"/>
                </a:solidFill>
                <a:cs typeface="Lato Light" panose="020F0402020204030203" pitchFamily="34" charset="0"/>
              </a:rPr>
              <a:t>000 111 </a:t>
            </a:r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333</a:t>
            </a:r>
            <a:endParaRPr lang="fr-FR" sz="1000" dirty="0">
              <a:solidFill>
                <a:schemeClr val="bg1"/>
              </a:solidFill>
              <a:cs typeface="Lato Light" panose="020F040202020403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</a:p>
          <a:p>
            <a:pPr algn="ctr"/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name@mail.com</a:t>
            </a:r>
            <a:endParaRPr lang="fr-FR" sz="1000" dirty="0">
              <a:solidFill>
                <a:schemeClr val="bg1"/>
              </a:solidFill>
              <a:cs typeface="Lato Light" panose="020F040202020403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DIRECCIÓN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fr-FR" sz="1000" dirty="0">
                <a:solidFill>
                  <a:schemeClr val="bg1"/>
                </a:solidFill>
                <a:cs typeface="Lato Light" panose="020F0402020204030203" pitchFamily="34" charset="0"/>
              </a:rPr>
              <a:t>12 Street </a:t>
            </a:r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Name</a:t>
            </a:r>
          </a:p>
          <a:p>
            <a:pPr algn="ctr"/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MADRID</a:t>
            </a:r>
            <a:endParaRPr lang="fr-FR" sz="1000" dirty="0">
              <a:solidFill>
                <a:schemeClr val="bg1"/>
              </a:solidFill>
              <a:cs typeface="Lato Light" panose="020F04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285" y="4081778"/>
            <a:ext cx="20228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2016 – </a:t>
            </a:r>
            <a:r>
              <a:rPr lang="en-GB" sz="1000" b="1" dirty="0">
                <a:solidFill>
                  <a:schemeClr val="bg1"/>
                </a:solidFill>
              </a:rPr>
              <a:t>CENTRO EDUCATIVO </a:t>
            </a:r>
            <a:endParaRPr lang="en-GB" sz="1000" b="1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</a:rPr>
              <a:t>dolor</a:t>
            </a:r>
            <a:r>
              <a:rPr lang="en-GB" sz="1000" dirty="0">
                <a:solidFill>
                  <a:schemeClr val="bg1"/>
                </a:solidFill>
              </a:rPr>
              <a:t> sit </a:t>
            </a:r>
            <a:r>
              <a:rPr lang="en-GB" sz="1000" dirty="0" err="1">
                <a:solidFill>
                  <a:schemeClr val="bg1"/>
                </a:solidFill>
              </a:rPr>
              <a:t>amet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consectetur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adipiscing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elit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  <a:endParaRPr lang="en-GB" sz="1000" dirty="0" smtClean="0">
              <a:solidFill>
                <a:schemeClr val="bg1"/>
              </a:solidFill>
            </a:endParaRPr>
          </a:p>
          <a:p>
            <a:endParaRPr lang="en-GB" sz="1000" b="1" dirty="0">
              <a:solidFill>
                <a:schemeClr val="bg1"/>
              </a:solidFill>
            </a:endParaRPr>
          </a:p>
          <a:p>
            <a:r>
              <a:rPr lang="en-GB" sz="1000" b="1" dirty="0">
                <a:solidFill>
                  <a:schemeClr val="bg1"/>
                </a:solidFill>
              </a:rPr>
              <a:t>2016 – CENTRO EDUCATIVO </a:t>
            </a:r>
          </a:p>
          <a:p>
            <a:r>
              <a:rPr lang="en-GB" sz="1000" dirty="0" smtClean="0">
                <a:solidFill>
                  <a:schemeClr val="bg1"/>
                </a:solidFill>
              </a:rPr>
              <a:t>Lorem </a:t>
            </a:r>
            <a:r>
              <a:rPr lang="en-GB" sz="1000" dirty="0">
                <a:solidFill>
                  <a:schemeClr val="bg1"/>
                </a:solidFill>
              </a:rPr>
              <a:t>ipsum </a:t>
            </a:r>
            <a:r>
              <a:rPr lang="en-GB" sz="1000" dirty="0" err="1">
                <a:solidFill>
                  <a:schemeClr val="bg1"/>
                </a:solidFill>
              </a:rPr>
              <a:t>dolor</a:t>
            </a:r>
            <a:r>
              <a:rPr lang="en-GB" sz="1000" dirty="0">
                <a:solidFill>
                  <a:schemeClr val="bg1"/>
                </a:solidFill>
              </a:rPr>
              <a:t> sit </a:t>
            </a:r>
            <a:r>
              <a:rPr lang="en-GB" sz="1000" dirty="0" err="1">
                <a:solidFill>
                  <a:schemeClr val="bg1"/>
                </a:solidFill>
              </a:rPr>
              <a:t>amet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consectetur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adipiscing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elit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</a:p>
          <a:p>
            <a:endParaRPr lang="en-GB" sz="1000" b="1" dirty="0">
              <a:solidFill>
                <a:schemeClr val="bg1"/>
              </a:solidFill>
            </a:endParaRPr>
          </a:p>
          <a:p>
            <a:r>
              <a:rPr lang="en-GB" sz="1000" b="1" dirty="0">
                <a:solidFill>
                  <a:schemeClr val="bg1"/>
                </a:solidFill>
              </a:rPr>
              <a:t>2016 – CENTRO EDUCATIVO </a:t>
            </a:r>
          </a:p>
          <a:p>
            <a:r>
              <a:rPr lang="en-GB" sz="1000" dirty="0" smtClean="0">
                <a:solidFill>
                  <a:schemeClr val="bg1"/>
                </a:solidFill>
              </a:rPr>
              <a:t>Lorem </a:t>
            </a:r>
            <a:r>
              <a:rPr lang="en-GB" sz="1000" dirty="0">
                <a:solidFill>
                  <a:schemeClr val="bg1"/>
                </a:solidFill>
              </a:rPr>
              <a:t>ipsum </a:t>
            </a:r>
            <a:r>
              <a:rPr lang="en-GB" sz="1000" dirty="0" err="1">
                <a:solidFill>
                  <a:schemeClr val="bg1"/>
                </a:solidFill>
              </a:rPr>
              <a:t>dolor</a:t>
            </a:r>
            <a:r>
              <a:rPr lang="en-GB" sz="1000" dirty="0">
                <a:solidFill>
                  <a:schemeClr val="bg1"/>
                </a:solidFill>
              </a:rPr>
              <a:t> sit </a:t>
            </a:r>
            <a:r>
              <a:rPr lang="en-GB" sz="1000" dirty="0" err="1">
                <a:solidFill>
                  <a:schemeClr val="bg1"/>
                </a:solidFill>
              </a:rPr>
              <a:t>amet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consectetur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adipiscing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elit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9" r="8019"/>
          <a:stretch/>
        </p:blipFill>
        <p:spPr>
          <a:xfrm>
            <a:off x="315990" y="65432"/>
            <a:ext cx="1368054" cy="1392317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32" name="Ellipse 31"/>
          <p:cNvSpPr/>
          <p:nvPr/>
        </p:nvSpPr>
        <p:spPr>
          <a:xfrm>
            <a:off x="204559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53881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03203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654568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803890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953212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099747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1249069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398391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04559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53881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3203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54568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803890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953212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099747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249069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398391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04559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353881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03203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54568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803890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953212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099747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249069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1398391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extBox 8"/>
          <p:cNvSpPr txBox="1"/>
          <p:nvPr/>
        </p:nvSpPr>
        <p:spPr>
          <a:xfrm>
            <a:off x="114855" y="8422818"/>
            <a:ext cx="5854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192903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342225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91547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42912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792234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941556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1088091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237413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1386735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192903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42225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91547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42912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792234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941556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1088091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1237413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1386735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192903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342225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91547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642912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792234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941556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1088091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1237413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1386735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extBox 8"/>
          <p:cNvSpPr txBox="1"/>
          <p:nvPr/>
        </p:nvSpPr>
        <p:spPr>
          <a:xfrm>
            <a:off x="103199" y="6816118"/>
            <a:ext cx="9989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Ventas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Contabilidad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Administración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0" name="Title 3"/>
          <p:cNvSpPr txBox="1">
            <a:spLocks/>
          </p:cNvSpPr>
          <p:nvPr/>
        </p:nvSpPr>
        <p:spPr>
          <a:xfrm>
            <a:off x="2896291" y="2085529"/>
            <a:ext cx="3472859" cy="6485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000" i="1" dirty="0">
                <a:latin typeface="+mn-lt"/>
                <a:cs typeface="Lato Light" panose="020F0402020204030203" pitchFamily="34" charset="0"/>
              </a:rPr>
              <a:t>Lorem ipsum dolor sit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amet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,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consectetur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adipiscing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elit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.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Morbi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tristique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sapien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nec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nulla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rutrum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imperdiet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.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Nullam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faucibus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augue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id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velit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luctus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maximus.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Interdum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et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malesuada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fames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ac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ante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ipsum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primis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in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faucibus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. </a:t>
            </a:r>
            <a:endParaRPr lang="en-GB" sz="1000" i="1" dirty="0">
              <a:latin typeface="+mn-lt"/>
              <a:cs typeface="Lato Light" panose="020F0402020204030203" pitchFamily="34" charset="0"/>
            </a:endParaRPr>
          </a:p>
        </p:txBody>
      </p:sp>
      <p:sp>
        <p:nvSpPr>
          <p:cNvPr id="92" name="TextBox 4"/>
          <p:cNvSpPr txBox="1"/>
          <p:nvPr/>
        </p:nvSpPr>
        <p:spPr>
          <a:xfrm>
            <a:off x="3424998" y="1687845"/>
            <a:ext cx="2407443" cy="264319"/>
          </a:xfrm>
          <a:prstGeom prst="rect">
            <a:avLst/>
          </a:prstGeom>
          <a:solidFill>
            <a:srgbClr val="FCD0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PERFIL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93" name="TextBox 21"/>
          <p:cNvSpPr txBox="1"/>
          <p:nvPr/>
        </p:nvSpPr>
        <p:spPr>
          <a:xfrm>
            <a:off x="2949046" y="3703923"/>
            <a:ext cx="358408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GB" sz="1100" b="1" dirty="0" smtClean="0">
                <a:cs typeface="Lato" panose="020F0502020204030203" pitchFamily="34" charset="0"/>
              </a:rPr>
              <a:t>PUESTO</a:t>
            </a:r>
            <a:endParaRPr lang="en-GB" sz="1100" b="1" dirty="0">
              <a:cs typeface="Lato" panose="020F0502020204030203" pitchFamily="34" charset="0"/>
            </a:endParaRPr>
          </a:p>
          <a:p>
            <a:pPr algn="just"/>
            <a:r>
              <a:rPr lang="en-GB" sz="1100" b="1" dirty="0">
                <a:cs typeface="Lato" panose="020F0502020204030203" pitchFamily="34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PUESTO</a:t>
            </a:r>
            <a:endParaRPr lang="en-GB" sz="1100" b="1" dirty="0">
              <a:cs typeface="Lato" panose="020F0502020204030203" pitchFamily="34" charset="0"/>
            </a:endParaRPr>
          </a:p>
          <a:p>
            <a:pPr algn="just"/>
            <a:r>
              <a:rPr lang="en-GB" sz="1100" b="1" dirty="0" smtClean="0">
                <a:cs typeface="Lato" panose="020F0502020204030203" pitchFamily="34" charset="0"/>
              </a:rPr>
              <a:t>2012 </a:t>
            </a:r>
            <a:r>
              <a:rPr lang="en-GB" sz="1100" b="1" dirty="0">
                <a:cs typeface="Lato" panose="020F0502020204030203" pitchFamily="34" charset="0"/>
              </a:rPr>
              <a:t>– 2013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PUESTO</a:t>
            </a:r>
            <a:endParaRPr lang="en-GB" sz="1100" b="1" dirty="0">
              <a:cs typeface="Lato" panose="020F0502020204030203" pitchFamily="34" charset="0"/>
            </a:endParaRPr>
          </a:p>
          <a:p>
            <a:pPr algn="just"/>
            <a:r>
              <a:rPr lang="en-GB" sz="1100" b="1" dirty="0" smtClean="0">
                <a:cs typeface="Lato" panose="020F0502020204030203" pitchFamily="34" charset="0"/>
              </a:rPr>
              <a:t>2013 </a:t>
            </a:r>
            <a:r>
              <a:rPr lang="en-GB" sz="1100" b="1" dirty="0">
                <a:cs typeface="Lato" panose="020F0502020204030203" pitchFamily="34" charset="0"/>
              </a:rPr>
              <a:t>- 2015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PUESTO</a:t>
            </a:r>
            <a:endParaRPr lang="en-GB" sz="1100" b="1" dirty="0">
              <a:cs typeface="Lato" panose="020F0502020204030203" pitchFamily="34" charset="0"/>
            </a:endParaRPr>
          </a:p>
          <a:p>
            <a:pPr algn="just"/>
            <a:r>
              <a:rPr lang="en-GB" sz="1100" b="1" dirty="0" smtClean="0">
                <a:cs typeface="Lato" panose="020F0502020204030203" pitchFamily="34" charset="0"/>
              </a:rPr>
              <a:t>2015 </a:t>
            </a:r>
            <a:r>
              <a:rPr lang="en-GB" sz="1100" b="1" dirty="0">
                <a:cs typeface="Lato" panose="020F0502020204030203" pitchFamily="34" charset="0"/>
              </a:rPr>
              <a:t>- </a:t>
            </a:r>
            <a:r>
              <a:rPr lang="en-GB" sz="1100" b="1" dirty="0" smtClean="0">
                <a:cs typeface="Lato" panose="020F0502020204030203" pitchFamily="34" charset="0"/>
              </a:rPr>
              <a:t>PRESENTE</a:t>
            </a:r>
            <a:endParaRPr lang="en-GB" sz="1100" b="1" dirty="0">
              <a:cs typeface="Lato" panose="020F0502020204030203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94" name="TextBox 4"/>
          <p:cNvSpPr txBox="1"/>
          <p:nvPr/>
        </p:nvSpPr>
        <p:spPr>
          <a:xfrm>
            <a:off x="3424998" y="3133005"/>
            <a:ext cx="2407443" cy="264319"/>
          </a:xfrm>
          <a:prstGeom prst="rect">
            <a:avLst/>
          </a:prstGeom>
          <a:solidFill>
            <a:srgbClr val="FCD0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</a:rPr>
              <a:t>EXPERIENCIA LABORAL 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cxnSp>
        <p:nvCxnSpPr>
          <p:cNvPr id="96" name="Connecteur droit 95"/>
          <p:cNvCxnSpPr/>
          <p:nvPr/>
        </p:nvCxnSpPr>
        <p:spPr>
          <a:xfrm>
            <a:off x="2660904" y="3884481"/>
            <a:ext cx="0" cy="5544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Ellipse 97"/>
          <p:cNvSpPr/>
          <p:nvPr/>
        </p:nvSpPr>
        <p:spPr>
          <a:xfrm>
            <a:off x="2554338" y="3762186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569316" y="5207121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549079" y="6652056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554338" y="8111297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Étoile à 5 branches 90"/>
          <p:cNvSpPr/>
          <p:nvPr/>
        </p:nvSpPr>
        <p:spPr>
          <a:xfrm>
            <a:off x="5396069" y="901642"/>
            <a:ext cx="326283" cy="326283"/>
          </a:xfrm>
          <a:prstGeom prst="star5">
            <a:avLst>
              <a:gd name="adj" fmla="val 6424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Étoile à 5 branches 94"/>
          <p:cNvSpPr/>
          <p:nvPr/>
        </p:nvSpPr>
        <p:spPr>
          <a:xfrm>
            <a:off x="5615331" y="1115722"/>
            <a:ext cx="326283" cy="326283"/>
          </a:xfrm>
          <a:prstGeom prst="star5">
            <a:avLst>
              <a:gd name="adj" fmla="val 6424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Étoile à 5 branches 96"/>
          <p:cNvSpPr/>
          <p:nvPr/>
        </p:nvSpPr>
        <p:spPr>
          <a:xfrm>
            <a:off x="5874752" y="857191"/>
            <a:ext cx="462256" cy="491871"/>
          </a:xfrm>
          <a:prstGeom prst="star5">
            <a:avLst>
              <a:gd name="adj" fmla="val 6424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9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304</Words>
  <Application>Microsoft Office PowerPoint</Application>
  <PresentationFormat>A4 (210 x 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73</cp:revision>
  <dcterms:created xsi:type="dcterms:W3CDTF">2016-06-13T19:57:38Z</dcterms:created>
  <dcterms:modified xsi:type="dcterms:W3CDTF">2019-01-04T11:38:55Z</dcterms:modified>
</cp:coreProperties>
</file>