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60" autoAdjust="0"/>
    <p:restoredTop sz="94660"/>
  </p:normalViewPr>
  <p:slideViewPr>
    <p:cSldViewPr snapToGrid="0">
      <p:cViewPr>
        <p:scale>
          <a:sx n="100" d="100"/>
          <a:sy n="100" d="100"/>
        </p:scale>
        <p:origin x="1470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8261747"/>
            <a:ext cx="6858000" cy="1645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6858000" cy="2393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8351" y="1946374"/>
            <a:ext cx="1085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r>
              <a:rPr lang="en-US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del </a:t>
            </a:r>
            <a:r>
              <a:rPr lang="en-US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r>
              <a:rPr lang="en-US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219" y="2581087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5622" y="258108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000 111 333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3254" y="2581087"/>
            <a:ext cx="2691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r>
              <a:rPr lang="en-US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Madrid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173194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PERFIL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590" y="3393262"/>
            <a:ext cx="6227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mi ante vitae ex.  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827" y="4637424"/>
            <a:ext cx="16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2814" y="4637424"/>
            <a:ext cx="26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EXPERIENCIA </a:t>
            </a:r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LABORAL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349" y="4937760"/>
            <a:ext cx="2324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Centro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Educativo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Centro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Educativo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Centro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Educativo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Centro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Educativo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2261" y="4937760"/>
            <a:ext cx="26535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0102" y="8372414"/>
            <a:ext cx="16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HABILIDADES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5059" y="8372414"/>
            <a:ext cx="26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997" y="8671560"/>
            <a:ext cx="2324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adobe illustrator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indesign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diseño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gráfico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|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fotografía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corel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draw 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microsoft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office | windows | mac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6994" y="8671560"/>
            <a:ext cx="23241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INGLÉS: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Fluido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FRANCÉS: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Fluido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ITALIANO: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Básico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0" r="17562"/>
          <a:stretch/>
        </p:blipFill>
        <p:spPr>
          <a:xfrm>
            <a:off x="2638696" y="153728"/>
            <a:ext cx="1462739" cy="1476617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25" name="TextBox 3"/>
          <p:cNvSpPr txBox="1"/>
          <p:nvPr/>
        </p:nvSpPr>
        <p:spPr>
          <a:xfrm>
            <a:off x="0" y="15621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Alexandre PILETTO</a:t>
            </a:r>
            <a:endParaRPr lang="en-GB" sz="28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7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90" y="2594034"/>
            <a:ext cx="239629" cy="2396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933" y="2598342"/>
            <a:ext cx="199689" cy="199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885" y="2613663"/>
            <a:ext cx="184368" cy="184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" y="776004"/>
            <a:ext cx="1620749" cy="16207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4" y="4512024"/>
            <a:ext cx="348792" cy="34879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976" y="4478301"/>
            <a:ext cx="348792" cy="34879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67" y="8943480"/>
            <a:ext cx="965253" cy="96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</TotalTime>
  <Words>297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74</cp:revision>
  <dcterms:created xsi:type="dcterms:W3CDTF">2016-06-13T19:57:38Z</dcterms:created>
  <dcterms:modified xsi:type="dcterms:W3CDTF">2019-01-07T19:54:04Z</dcterms:modified>
</cp:coreProperties>
</file>