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1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B2AF"/>
    <a:srgbClr val="404041"/>
    <a:srgbClr val="5E99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40" autoAdjust="0"/>
    <p:restoredTop sz="94660"/>
  </p:normalViewPr>
  <p:slideViewPr>
    <p:cSldViewPr snapToGrid="0">
      <p:cViewPr>
        <p:scale>
          <a:sx n="80" d="100"/>
          <a:sy n="80" d="100"/>
        </p:scale>
        <p:origin x="1884" y="-1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D4A941-B9F2-45FC-A3BE-5067225D971F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CE974-62BD-46B5-97A3-B2AD892EB76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5065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732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473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52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7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297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06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21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50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0175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4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55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1B2EA-72FB-4D17-8C82-4B53A14DEDA5}" type="datetimeFigureOut">
              <a:rPr lang="en-GB" smtClean="0"/>
              <a:t>07/01/2019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33937-BD36-4AFC-B7C9-792F981189B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486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0" y="0"/>
            <a:ext cx="2320289" cy="9906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extBox 1"/>
          <p:cNvSpPr txBox="1"/>
          <p:nvPr/>
        </p:nvSpPr>
        <p:spPr>
          <a:xfrm>
            <a:off x="123097" y="4940647"/>
            <a:ext cx="9890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cs typeface="Lato" panose="020F0502020204030203" pitchFamily="34" charset="0"/>
              </a:rPr>
              <a:t>CONTACTO</a:t>
            </a:r>
            <a:endParaRPr lang="en-GB" sz="14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6123" y="6893698"/>
            <a:ext cx="9110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cs typeface="Lato" panose="020F0502020204030203" pitchFamily="34" charset="0"/>
              </a:rPr>
              <a:t>ESTUDIOS</a:t>
            </a:r>
            <a:endParaRPr lang="en-GB" sz="14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5143" y="2494546"/>
            <a:ext cx="17508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i="1" spc="300" dirty="0">
                <a:solidFill>
                  <a:schemeClr val="bg1"/>
                </a:solidFill>
                <a:cs typeface="Lato Light" panose="020F0402020204030203" pitchFamily="34" charset="0"/>
              </a:rPr>
              <a:t>TÍTULO DEL PUESTO </a:t>
            </a:r>
            <a:endParaRPr lang="en-GB" sz="800" b="1" i="1" spc="300" dirty="0">
              <a:solidFill>
                <a:schemeClr val="bg1"/>
              </a:solidFill>
              <a:cs typeface="Lato Light" panose="020F0402020204030203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13214" y="400050"/>
            <a:ext cx="4562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cs typeface="Lato Light" panose="020F0402020204030203" pitchFamily="34" charset="0"/>
              </a:rPr>
              <a:t>EXPERIENCIA LABORAL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84450" y="828675"/>
            <a:ext cx="4054475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300"/>
              </a:spcBef>
            </a:pPr>
            <a:r>
              <a:rPr lang="en-GB" sz="1000" b="1" dirty="0" smtClean="0">
                <a:cs typeface="Lato" panose="020F0502020204030203" pitchFamily="34" charset="0"/>
              </a:rPr>
              <a:t>PUESTO</a:t>
            </a:r>
            <a:endParaRPr lang="en-GB" sz="1000" b="1" dirty="0">
              <a:cs typeface="Lato" panose="020F0502020204030203" pitchFamily="34" charset="0"/>
            </a:endParaRPr>
          </a:p>
          <a:p>
            <a:pPr algn="ctr"/>
            <a:r>
              <a:rPr lang="en-GB" sz="1000" b="1" dirty="0">
                <a:cs typeface="Lato" panose="020F0502020204030203" pitchFamily="34" charset="0"/>
              </a:rPr>
              <a:t>2011 - 2012</a:t>
            </a:r>
          </a:p>
          <a:p>
            <a:pPr algn="ctr">
              <a:spcBef>
                <a:spcPts val="300"/>
              </a:spcBef>
            </a:pPr>
            <a:r>
              <a:rPr lang="fr-FR" sz="1000" dirty="0" err="1">
                <a:cs typeface="Lato Light" panose="020F0402020204030203" pitchFamily="34" charset="0"/>
              </a:rPr>
              <a:t>Lorem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dolor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sit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amet</a:t>
            </a:r>
            <a:r>
              <a:rPr lang="fr-FR" sz="1000" dirty="0">
                <a:cs typeface="Lato Light" panose="020F0402020204030203" pitchFamily="34" charset="0"/>
              </a:rPr>
              <a:t>, </a:t>
            </a:r>
            <a:r>
              <a:rPr lang="fr-FR" sz="1000" dirty="0" err="1">
                <a:cs typeface="Lato Light" panose="020F0402020204030203" pitchFamily="34" charset="0"/>
              </a:rPr>
              <a:t>consectetur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adipiscing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elit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Morbi</a:t>
            </a:r>
            <a:r>
              <a:rPr lang="fr-FR" sz="1000" dirty="0">
                <a:cs typeface="Lato Light" panose="020F0402020204030203" pitchFamily="34" charset="0"/>
              </a:rPr>
              <a:t> tristique </a:t>
            </a:r>
            <a:r>
              <a:rPr lang="fr-FR" sz="1000" dirty="0" err="1">
                <a:cs typeface="Lato Light" panose="020F0402020204030203" pitchFamily="34" charset="0"/>
              </a:rPr>
              <a:t>sapien</a:t>
            </a:r>
            <a:r>
              <a:rPr lang="fr-FR" sz="1000" dirty="0">
                <a:cs typeface="Lato Light" panose="020F0402020204030203" pitchFamily="34" charset="0"/>
              </a:rPr>
              <a:t> nec </a:t>
            </a:r>
            <a:r>
              <a:rPr lang="fr-FR" sz="1000" dirty="0" err="1">
                <a:cs typeface="Lato Light" panose="020F0402020204030203" pitchFamily="34" charset="0"/>
              </a:rPr>
              <a:t>nulla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rutrum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imperdiet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Nullam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augue</a:t>
            </a:r>
            <a:r>
              <a:rPr lang="fr-FR" sz="1000" dirty="0">
                <a:cs typeface="Lato Light" panose="020F0402020204030203" pitchFamily="34" charset="0"/>
              </a:rPr>
              <a:t> id </a:t>
            </a:r>
            <a:r>
              <a:rPr lang="fr-FR" sz="1000" dirty="0" err="1">
                <a:cs typeface="Lato Light" panose="020F0402020204030203" pitchFamily="34" charset="0"/>
              </a:rPr>
              <a:t>velit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luctus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maximus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Interdum</a:t>
            </a:r>
            <a:r>
              <a:rPr lang="fr-FR" sz="1000" dirty="0">
                <a:cs typeface="Lato Light" panose="020F0402020204030203" pitchFamily="34" charset="0"/>
              </a:rPr>
              <a:t> et </a:t>
            </a:r>
            <a:r>
              <a:rPr lang="fr-FR" sz="1000" dirty="0" err="1">
                <a:cs typeface="Lato Light" panose="020F0402020204030203" pitchFamily="34" charset="0"/>
              </a:rPr>
              <a:t>malesuada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fames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ac</a:t>
            </a:r>
            <a:r>
              <a:rPr lang="fr-FR" sz="1000" dirty="0">
                <a:cs typeface="Lato Light" panose="020F0402020204030203" pitchFamily="34" charset="0"/>
              </a:rPr>
              <a:t> ante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primis</a:t>
            </a:r>
            <a:r>
              <a:rPr lang="fr-FR" sz="1000" dirty="0">
                <a:cs typeface="Lato Light" panose="020F0402020204030203" pitchFamily="34" charset="0"/>
              </a:rPr>
              <a:t> in     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>
                <a:cs typeface="Lato Light" panose="020F0402020204030203" pitchFamily="34" charset="0"/>
              </a:rPr>
              <a:t>. </a:t>
            </a:r>
          </a:p>
          <a:p>
            <a:pPr algn="ctr">
              <a:spcBef>
                <a:spcPts val="300"/>
              </a:spcBef>
            </a:pPr>
            <a:endParaRPr lang="fr-FR" sz="1000" dirty="0">
              <a:cs typeface="Lato Light" panose="020F04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>
                <a:cs typeface="Lato" panose="020F0502020204030203" pitchFamily="34" charset="0"/>
              </a:rPr>
              <a:t>PUESTO</a:t>
            </a:r>
            <a:endParaRPr lang="en-GB" sz="1000" b="1" dirty="0" smtClean="0">
              <a:cs typeface="Lato" panose="020F05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 smtClean="0">
                <a:cs typeface="Lato" panose="020F0502020204030203" pitchFamily="34" charset="0"/>
              </a:rPr>
              <a:t>2011 </a:t>
            </a:r>
            <a:r>
              <a:rPr lang="en-GB" sz="1000" b="1" dirty="0">
                <a:cs typeface="Lato" panose="020F0502020204030203" pitchFamily="34" charset="0"/>
              </a:rPr>
              <a:t>- 2012</a:t>
            </a:r>
          </a:p>
          <a:p>
            <a:pPr algn="ctr">
              <a:spcBef>
                <a:spcPts val="300"/>
              </a:spcBef>
            </a:pPr>
            <a:r>
              <a:rPr lang="fr-FR" sz="1000" dirty="0">
                <a:cs typeface="Lato Light" panose="020F0402020204030203" pitchFamily="34" charset="0"/>
              </a:rPr>
              <a:t>Lorem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dolor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sit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amet</a:t>
            </a:r>
            <a:r>
              <a:rPr lang="fr-FR" sz="1000" dirty="0">
                <a:cs typeface="Lato Light" panose="020F0402020204030203" pitchFamily="34" charset="0"/>
              </a:rPr>
              <a:t>, </a:t>
            </a:r>
            <a:r>
              <a:rPr lang="fr-FR" sz="1000" dirty="0" err="1">
                <a:cs typeface="Lato Light" panose="020F0402020204030203" pitchFamily="34" charset="0"/>
              </a:rPr>
              <a:t>consectetur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adipiscing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elit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Morbi</a:t>
            </a:r>
            <a:r>
              <a:rPr lang="fr-FR" sz="1000" dirty="0">
                <a:cs typeface="Lato Light" panose="020F0402020204030203" pitchFamily="34" charset="0"/>
              </a:rPr>
              <a:t> tristique </a:t>
            </a:r>
            <a:r>
              <a:rPr lang="fr-FR" sz="1000" dirty="0" err="1">
                <a:cs typeface="Lato Light" panose="020F0402020204030203" pitchFamily="34" charset="0"/>
              </a:rPr>
              <a:t>sapien</a:t>
            </a:r>
            <a:r>
              <a:rPr lang="fr-FR" sz="1000" dirty="0">
                <a:cs typeface="Lato Light" panose="020F0402020204030203" pitchFamily="34" charset="0"/>
              </a:rPr>
              <a:t> nec </a:t>
            </a:r>
            <a:r>
              <a:rPr lang="fr-FR" sz="1000" dirty="0" err="1">
                <a:cs typeface="Lato Light" panose="020F0402020204030203" pitchFamily="34" charset="0"/>
              </a:rPr>
              <a:t>nulla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rutrum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imperdiet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Nullam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augue</a:t>
            </a:r>
            <a:r>
              <a:rPr lang="fr-FR" sz="1000" dirty="0">
                <a:cs typeface="Lato Light" panose="020F0402020204030203" pitchFamily="34" charset="0"/>
              </a:rPr>
              <a:t> id </a:t>
            </a:r>
            <a:r>
              <a:rPr lang="fr-FR" sz="1000" dirty="0" err="1">
                <a:cs typeface="Lato Light" panose="020F0402020204030203" pitchFamily="34" charset="0"/>
              </a:rPr>
              <a:t>velit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luctus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maximus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Interdum</a:t>
            </a:r>
            <a:r>
              <a:rPr lang="fr-FR" sz="1000" dirty="0">
                <a:cs typeface="Lato Light" panose="020F0402020204030203" pitchFamily="34" charset="0"/>
              </a:rPr>
              <a:t> et </a:t>
            </a:r>
            <a:r>
              <a:rPr lang="fr-FR" sz="1000" dirty="0" err="1">
                <a:cs typeface="Lato Light" panose="020F0402020204030203" pitchFamily="34" charset="0"/>
              </a:rPr>
              <a:t>malesuada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fames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ac</a:t>
            </a:r>
            <a:r>
              <a:rPr lang="fr-FR" sz="1000" dirty="0">
                <a:cs typeface="Lato Light" panose="020F0402020204030203" pitchFamily="34" charset="0"/>
              </a:rPr>
              <a:t> ante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primis</a:t>
            </a:r>
            <a:r>
              <a:rPr lang="fr-FR" sz="1000" dirty="0">
                <a:cs typeface="Lato Light" panose="020F0402020204030203" pitchFamily="34" charset="0"/>
              </a:rPr>
              <a:t> in </a:t>
            </a:r>
            <a:r>
              <a:rPr lang="fr-FR" sz="1000" dirty="0" smtClean="0">
                <a:cs typeface="Lato Light" panose="020F0402020204030203" pitchFamily="34" charset="0"/>
              </a:rPr>
              <a:t>     </a:t>
            </a:r>
            <a:r>
              <a:rPr lang="fr-FR" sz="1000" dirty="0" err="1" smtClean="0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endParaRPr lang="fr-FR" sz="1000" dirty="0" smtClean="0">
              <a:cs typeface="Lato Light" panose="020F0402020204030203" pitchFamily="34" charset="0"/>
            </a:endParaRPr>
          </a:p>
          <a:p>
            <a:pPr algn="ctr">
              <a:spcBef>
                <a:spcPts val="300"/>
              </a:spcBef>
            </a:pPr>
            <a:endParaRPr lang="fr-FR" sz="1000" dirty="0">
              <a:cs typeface="Lato Light" panose="020F04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>
                <a:cs typeface="Lato" panose="020F0502020204030203" pitchFamily="34" charset="0"/>
              </a:rPr>
              <a:t>PUESTO</a:t>
            </a:r>
            <a:endParaRPr lang="en-GB" sz="1000" b="1" dirty="0" smtClean="0">
              <a:cs typeface="Lato" panose="020F05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 smtClean="0">
                <a:cs typeface="Lato" panose="020F0502020204030203" pitchFamily="34" charset="0"/>
              </a:rPr>
              <a:t>2011 </a:t>
            </a:r>
            <a:r>
              <a:rPr lang="en-GB" sz="1000" b="1" dirty="0">
                <a:cs typeface="Lato" panose="020F0502020204030203" pitchFamily="34" charset="0"/>
              </a:rPr>
              <a:t>- 2012</a:t>
            </a:r>
          </a:p>
          <a:p>
            <a:pPr algn="ctr">
              <a:spcBef>
                <a:spcPts val="300"/>
              </a:spcBef>
            </a:pPr>
            <a:r>
              <a:rPr lang="fr-FR" sz="1000" dirty="0">
                <a:cs typeface="Lato Light" panose="020F0402020204030203" pitchFamily="34" charset="0"/>
              </a:rPr>
              <a:t>Lorem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dolor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sit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amet</a:t>
            </a:r>
            <a:r>
              <a:rPr lang="fr-FR" sz="1000" dirty="0">
                <a:cs typeface="Lato Light" panose="020F0402020204030203" pitchFamily="34" charset="0"/>
              </a:rPr>
              <a:t>, </a:t>
            </a:r>
            <a:r>
              <a:rPr lang="fr-FR" sz="1000" dirty="0" err="1">
                <a:cs typeface="Lato Light" panose="020F0402020204030203" pitchFamily="34" charset="0"/>
              </a:rPr>
              <a:t>consectetur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adipiscing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elit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Morbi</a:t>
            </a:r>
            <a:r>
              <a:rPr lang="fr-FR" sz="1000" dirty="0">
                <a:cs typeface="Lato Light" panose="020F0402020204030203" pitchFamily="34" charset="0"/>
              </a:rPr>
              <a:t> tristique </a:t>
            </a:r>
            <a:r>
              <a:rPr lang="fr-FR" sz="1000" dirty="0" err="1">
                <a:cs typeface="Lato Light" panose="020F0402020204030203" pitchFamily="34" charset="0"/>
              </a:rPr>
              <a:t>sapien</a:t>
            </a:r>
            <a:r>
              <a:rPr lang="fr-FR" sz="1000" dirty="0">
                <a:cs typeface="Lato Light" panose="020F0402020204030203" pitchFamily="34" charset="0"/>
              </a:rPr>
              <a:t> nec </a:t>
            </a:r>
            <a:r>
              <a:rPr lang="fr-FR" sz="1000" dirty="0" err="1">
                <a:cs typeface="Lato Light" panose="020F0402020204030203" pitchFamily="34" charset="0"/>
              </a:rPr>
              <a:t>nulla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rutrum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imperdiet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Nullam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augue</a:t>
            </a:r>
            <a:r>
              <a:rPr lang="fr-FR" sz="1000" dirty="0">
                <a:cs typeface="Lato Light" panose="020F0402020204030203" pitchFamily="34" charset="0"/>
              </a:rPr>
              <a:t> id </a:t>
            </a:r>
            <a:r>
              <a:rPr lang="fr-FR" sz="1000" dirty="0" err="1">
                <a:cs typeface="Lato Light" panose="020F0402020204030203" pitchFamily="34" charset="0"/>
              </a:rPr>
              <a:t>velit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luctus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maximus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Interdum</a:t>
            </a:r>
            <a:r>
              <a:rPr lang="fr-FR" sz="1000" dirty="0">
                <a:cs typeface="Lato Light" panose="020F0402020204030203" pitchFamily="34" charset="0"/>
              </a:rPr>
              <a:t> et </a:t>
            </a:r>
            <a:r>
              <a:rPr lang="fr-FR" sz="1000" dirty="0" err="1">
                <a:cs typeface="Lato Light" panose="020F0402020204030203" pitchFamily="34" charset="0"/>
              </a:rPr>
              <a:t>malesuada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fames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ac</a:t>
            </a:r>
            <a:r>
              <a:rPr lang="fr-FR" sz="1000" dirty="0">
                <a:cs typeface="Lato Light" panose="020F0402020204030203" pitchFamily="34" charset="0"/>
              </a:rPr>
              <a:t> ante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primis</a:t>
            </a:r>
            <a:r>
              <a:rPr lang="fr-FR" sz="1000" dirty="0">
                <a:cs typeface="Lato Light" panose="020F0402020204030203" pitchFamily="34" charset="0"/>
              </a:rPr>
              <a:t> in     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</a:p>
          <a:p>
            <a:pPr algn="ctr">
              <a:spcBef>
                <a:spcPts val="300"/>
              </a:spcBef>
            </a:pPr>
            <a:endParaRPr lang="fr-FR" sz="1000" dirty="0">
              <a:cs typeface="Lato Light" panose="020F04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>
                <a:cs typeface="Lato" panose="020F0502020204030203" pitchFamily="34" charset="0"/>
              </a:rPr>
              <a:t>PUESTO</a:t>
            </a:r>
            <a:endParaRPr lang="en-GB" sz="1000" b="1" dirty="0" smtClean="0">
              <a:cs typeface="Lato" panose="020F05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 smtClean="0">
                <a:cs typeface="Lato" panose="020F0502020204030203" pitchFamily="34" charset="0"/>
              </a:rPr>
              <a:t>2011 </a:t>
            </a:r>
            <a:r>
              <a:rPr lang="en-GB" sz="1000" b="1" dirty="0">
                <a:cs typeface="Lato" panose="020F0502020204030203" pitchFamily="34" charset="0"/>
              </a:rPr>
              <a:t>- 2012</a:t>
            </a:r>
          </a:p>
          <a:p>
            <a:pPr algn="ctr">
              <a:spcBef>
                <a:spcPts val="300"/>
              </a:spcBef>
            </a:pPr>
            <a:r>
              <a:rPr lang="fr-FR" sz="1000" dirty="0">
                <a:cs typeface="Lato Light" panose="020F0402020204030203" pitchFamily="34" charset="0"/>
              </a:rPr>
              <a:t>Lorem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dolor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sit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amet</a:t>
            </a:r>
            <a:r>
              <a:rPr lang="fr-FR" sz="1000" dirty="0">
                <a:cs typeface="Lato Light" panose="020F0402020204030203" pitchFamily="34" charset="0"/>
              </a:rPr>
              <a:t>, </a:t>
            </a:r>
            <a:r>
              <a:rPr lang="fr-FR" sz="1000" dirty="0" err="1">
                <a:cs typeface="Lato Light" panose="020F0402020204030203" pitchFamily="34" charset="0"/>
              </a:rPr>
              <a:t>consectetur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adipiscing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elit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Morbi</a:t>
            </a:r>
            <a:r>
              <a:rPr lang="fr-FR" sz="1000" dirty="0">
                <a:cs typeface="Lato Light" panose="020F0402020204030203" pitchFamily="34" charset="0"/>
              </a:rPr>
              <a:t> tristique </a:t>
            </a:r>
            <a:r>
              <a:rPr lang="fr-FR" sz="1000" dirty="0" err="1">
                <a:cs typeface="Lato Light" panose="020F0402020204030203" pitchFamily="34" charset="0"/>
              </a:rPr>
              <a:t>sapien</a:t>
            </a:r>
            <a:r>
              <a:rPr lang="fr-FR" sz="1000" dirty="0">
                <a:cs typeface="Lato Light" panose="020F0402020204030203" pitchFamily="34" charset="0"/>
              </a:rPr>
              <a:t> nec </a:t>
            </a:r>
            <a:r>
              <a:rPr lang="fr-FR" sz="1000" dirty="0" err="1">
                <a:cs typeface="Lato Light" panose="020F0402020204030203" pitchFamily="34" charset="0"/>
              </a:rPr>
              <a:t>nulla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rutrum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imperdiet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Nullam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augue</a:t>
            </a:r>
            <a:r>
              <a:rPr lang="fr-FR" sz="1000" dirty="0">
                <a:cs typeface="Lato Light" panose="020F0402020204030203" pitchFamily="34" charset="0"/>
              </a:rPr>
              <a:t> id </a:t>
            </a:r>
            <a:r>
              <a:rPr lang="fr-FR" sz="1000" dirty="0" err="1">
                <a:cs typeface="Lato Light" panose="020F0402020204030203" pitchFamily="34" charset="0"/>
              </a:rPr>
              <a:t>velit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luctus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maximus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Interdum</a:t>
            </a:r>
            <a:r>
              <a:rPr lang="fr-FR" sz="1000" dirty="0">
                <a:cs typeface="Lato Light" panose="020F0402020204030203" pitchFamily="34" charset="0"/>
              </a:rPr>
              <a:t> et </a:t>
            </a:r>
            <a:r>
              <a:rPr lang="fr-FR" sz="1000" dirty="0" err="1">
                <a:cs typeface="Lato Light" panose="020F0402020204030203" pitchFamily="34" charset="0"/>
              </a:rPr>
              <a:t>malesuada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fames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ac</a:t>
            </a:r>
            <a:r>
              <a:rPr lang="fr-FR" sz="1000" dirty="0">
                <a:cs typeface="Lato Light" panose="020F0402020204030203" pitchFamily="34" charset="0"/>
              </a:rPr>
              <a:t> ante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primis</a:t>
            </a:r>
            <a:r>
              <a:rPr lang="fr-FR" sz="1000" dirty="0">
                <a:cs typeface="Lato Light" panose="020F0402020204030203" pitchFamily="34" charset="0"/>
              </a:rPr>
              <a:t> in     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</a:p>
          <a:p>
            <a:pPr algn="ctr">
              <a:spcBef>
                <a:spcPts val="300"/>
              </a:spcBef>
            </a:pPr>
            <a:endParaRPr lang="fr-FR" sz="1000" dirty="0" smtClean="0">
              <a:cs typeface="Lato Light" panose="020F04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>
                <a:cs typeface="Lato" panose="020F0502020204030203" pitchFamily="34" charset="0"/>
              </a:rPr>
              <a:t>PUESTO</a:t>
            </a:r>
            <a:endParaRPr lang="en-GB" sz="1000" b="1" dirty="0" smtClean="0">
              <a:cs typeface="Lato" panose="020F0502020204030203" pitchFamily="34" charset="0"/>
            </a:endParaRPr>
          </a:p>
          <a:p>
            <a:pPr algn="ctr">
              <a:spcBef>
                <a:spcPts val="300"/>
              </a:spcBef>
            </a:pPr>
            <a:r>
              <a:rPr lang="en-GB" sz="1000" b="1" dirty="0" smtClean="0">
                <a:cs typeface="Lato" panose="020F0502020204030203" pitchFamily="34" charset="0"/>
              </a:rPr>
              <a:t>2011 </a:t>
            </a:r>
            <a:r>
              <a:rPr lang="en-GB" sz="1000" b="1" dirty="0">
                <a:cs typeface="Lato" panose="020F0502020204030203" pitchFamily="34" charset="0"/>
              </a:rPr>
              <a:t>- 2012</a:t>
            </a:r>
          </a:p>
          <a:p>
            <a:pPr algn="ctr">
              <a:spcBef>
                <a:spcPts val="300"/>
              </a:spcBef>
            </a:pPr>
            <a:r>
              <a:rPr lang="fr-FR" sz="1000" dirty="0">
                <a:cs typeface="Lato Light" panose="020F0402020204030203" pitchFamily="34" charset="0"/>
              </a:rPr>
              <a:t>Lorem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dolor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sit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amet</a:t>
            </a:r>
            <a:r>
              <a:rPr lang="fr-FR" sz="1000" dirty="0">
                <a:cs typeface="Lato Light" panose="020F0402020204030203" pitchFamily="34" charset="0"/>
              </a:rPr>
              <a:t>, </a:t>
            </a:r>
            <a:r>
              <a:rPr lang="fr-FR" sz="1000" dirty="0" err="1">
                <a:cs typeface="Lato Light" panose="020F0402020204030203" pitchFamily="34" charset="0"/>
              </a:rPr>
              <a:t>consectetur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adipiscing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elit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Morbi</a:t>
            </a:r>
            <a:r>
              <a:rPr lang="fr-FR" sz="1000" dirty="0">
                <a:cs typeface="Lato Light" panose="020F0402020204030203" pitchFamily="34" charset="0"/>
              </a:rPr>
              <a:t> tristique </a:t>
            </a:r>
            <a:r>
              <a:rPr lang="fr-FR" sz="1000" dirty="0" err="1">
                <a:cs typeface="Lato Light" panose="020F0402020204030203" pitchFamily="34" charset="0"/>
              </a:rPr>
              <a:t>sapien</a:t>
            </a:r>
            <a:r>
              <a:rPr lang="fr-FR" sz="1000" dirty="0">
                <a:cs typeface="Lato Light" panose="020F0402020204030203" pitchFamily="34" charset="0"/>
              </a:rPr>
              <a:t> nec </a:t>
            </a:r>
            <a:r>
              <a:rPr lang="fr-FR" sz="1000" dirty="0" err="1">
                <a:cs typeface="Lato Light" panose="020F0402020204030203" pitchFamily="34" charset="0"/>
              </a:rPr>
              <a:t>nulla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rutrum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imperdiet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Nullam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augue</a:t>
            </a:r>
            <a:r>
              <a:rPr lang="fr-FR" sz="1000" dirty="0">
                <a:cs typeface="Lato Light" panose="020F0402020204030203" pitchFamily="34" charset="0"/>
              </a:rPr>
              <a:t> id </a:t>
            </a:r>
            <a:r>
              <a:rPr lang="fr-FR" sz="1000" dirty="0" err="1">
                <a:cs typeface="Lato Light" panose="020F0402020204030203" pitchFamily="34" charset="0"/>
              </a:rPr>
              <a:t>velit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luctus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maximus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  <a:r>
              <a:rPr lang="fr-FR" sz="1000" dirty="0" err="1">
                <a:cs typeface="Lato Light" panose="020F0402020204030203" pitchFamily="34" charset="0"/>
              </a:rPr>
              <a:t>Interdum</a:t>
            </a:r>
            <a:r>
              <a:rPr lang="fr-FR" sz="1000" dirty="0">
                <a:cs typeface="Lato Light" panose="020F0402020204030203" pitchFamily="34" charset="0"/>
              </a:rPr>
              <a:t> et </a:t>
            </a:r>
            <a:r>
              <a:rPr lang="fr-FR" sz="1000" dirty="0" err="1">
                <a:cs typeface="Lato Light" panose="020F0402020204030203" pitchFamily="34" charset="0"/>
              </a:rPr>
              <a:t>malesuada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fames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ac</a:t>
            </a:r>
            <a:r>
              <a:rPr lang="fr-FR" sz="1000" dirty="0">
                <a:cs typeface="Lato Light" panose="020F0402020204030203" pitchFamily="34" charset="0"/>
              </a:rPr>
              <a:t> ante </a:t>
            </a:r>
            <a:r>
              <a:rPr lang="fr-FR" sz="1000" dirty="0" err="1">
                <a:cs typeface="Lato Light" panose="020F0402020204030203" pitchFamily="34" charset="0"/>
              </a:rPr>
              <a:t>ipsum</a:t>
            </a:r>
            <a:r>
              <a:rPr lang="fr-FR" sz="1000" dirty="0">
                <a:cs typeface="Lato Light" panose="020F0402020204030203" pitchFamily="34" charset="0"/>
              </a:rPr>
              <a:t> </a:t>
            </a:r>
            <a:r>
              <a:rPr lang="fr-FR" sz="1000" dirty="0" err="1">
                <a:cs typeface="Lato Light" panose="020F0402020204030203" pitchFamily="34" charset="0"/>
              </a:rPr>
              <a:t>primis</a:t>
            </a:r>
            <a:r>
              <a:rPr lang="fr-FR" sz="1000" dirty="0">
                <a:cs typeface="Lato Light" panose="020F0402020204030203" pitchFamily="34" charset="0"/>
              </a:rPr>
              <a:t> in      </a:t>
            </a:r>
            <a:r>
              <a:rPr lang="fr-FR" sz="1000" dirty="0" err="1">
                <a:cs typeface="Lato Light" panose="020F0402020204030203" pitchFamily="34" charset="0"/>
              </a:rPr>
              <a:t>faucibus</a:t>
            </a:r>
            <a:r>
              <a:rPr lang="fr-FR" sz="1000" dirty="0">
                <a:cs typeface="Lato Light" panose="020F0402020204030203" pitchFamily="34" charset="0"/>
              </a:rPr>
              <a:t>. </a:t>
            </a:r>
          </a:p>
          <a:p>
            <a:pPr algn="ctr">
              <a:spcBef>
                <a:spcPts val="300"/>
              </a:spcBef>
            </a:pPr>
            <a:endParaRPr lang="fr-FR" sz="1000" dirty="0">
              <a:cs typeface="Lato Light" panose="020F04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20289" y="8452221"/>
            <a:ext cx="4562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cs typeface="Lato Light" panose="020F0402020204030203" pitchFamily="34" charset="0"/>
              </a:rPr>
              <a:t>HABILIDADES &amp; IDIOMAS</a:t>
            </a:r>
            <a:endParaRPr lang="en-GB" sz="1400" dirty="0">
              <a:cs typeface="Lato Light" panose="020F0402020204030203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57450" y="8810798"/>
            <a:ext cx="1119981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HTML / SQL</a:t>
            </a: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Word / Excel</a:t>
            </a: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Corel Draw</a:t>
            </a: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Photoshop CS</a:t>
            </a:r>
            <a:endParaRPr lang="en-GB" sz="1000" b="1" dirty="0">
              <a:cs typeface="Lato" panose="020F0502020204030203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19600" y="8810798"/>
            <a:ext cx="981075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Inglés</a:t>
            </a:r>
            <a:endParaRPr lang="sv-SE" sz="1000" b="1" dirty="0"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Francés</a:t>
            </a:r>
            <a:endParaRPr lang="sv-SE" sz="1000" b="1" dirty="0"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Alemán</a:t>
            </a:r>
            <a:endParaRPr lang="sv-SE" sz="1000" b="1" dirty="0"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Italiano</a:t>
            </a:r>
            <a:endParaRPr lang="sv-SE" sz="1000" b="1" dirty="0">
              <a:cs typeface="Lato" panose="020F0502020204030203" pitchFamily="34" charset="0"/>
            </a:endParaRPr>
          </a:p>
        </p:txBody>
      </p:sp>
      <p:sp>
        <p:nvSpPr>
          <p:cNvPr id="29" name="TextBox 14"/>
          <p:cNvSpPr txBox="1"/>
          <p:nvPr/>
        </p:nvSpPr>
        <p:spPr>
          <a:xfrm>
            <a:off x="2295524" y="7104161"/>
            <a:ext cx="4562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cs typeface="Lato Light" panose="020F0402020204030203" pitchFamily="34" charset="0"/>
              </a:rPr>
              <a:t>        PERSONALIDAD</a:t>
            </a:r>
            <a:endParaRPr lang="en-GB" sz="1400" dirty="0">
              <a:cs typeface="Lato Light" panose="020F0402020204030203" pitchFamily="34" charset="0"/>
            </a:endParaRPr>
          </a:p>
        </p:txBody>
      </p:sp>
      <p:cxnSp>
        <p:nvCxnSpPr>
          <p:cNvPr id="21" name="Connecteur droit 20"/>
          <p:cNvCxnSpPr/>
          <p:nvPr/>
        </p:nvCxnSpPr>
        <p:spPr>
          <a:xfrm>
            <a:off x="5400675" y="7258049"/>
            <a:ext cx="1238250" cy="0"/>
          </a:xfrm>
          <a:prstGeom prst="line">
            <a:avLst/>
          </a:prstGeom>
          <a:ln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>
            <a:off x="2602142" y="7258049"/>
            <a:ext cx="1218018" cy="0"/>
          </a:xfrm>
          <a:prstGeom prst="line">
            <a:avLst/>
          </a:prstGeom>
          <a:ln>
            <a:solidFill>
              <a:srgbClr val="4040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Ellipse 34"/>
          <p:cNvSpPr/>
          <p:nvPr/>
        </p:nvSpPr>
        <p:spPr>
          <a:xfrm>
            <a:off x="5347656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5496978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5646300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5797665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Ellipse 38"/>
          <p:cNvSpPr/>
          <p:nvPr/>
        </p:nvSpPr>
        <p:spPr>
          <a:xfrm>
            <a:off x="5946987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6096309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Ellipse 40"/>
          <p:cNvSpPr/>
          <p:nvPr/>
        </p:nvSpPr>
        <p:spPr>
          <a:xfrm>
            <a:off x="6242844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Ellipse 41"/>
          <p:cNvSpPr/>
          <p:nvPr/>
        </p:nvSpPr>
        <p:spPr>
          <a:xfrm>
            <a:off x="6392166" y="890322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Ellipse 42"/>
          <p:cNvSpPr/>
          <p:nvPr/>
        </p:nvSpPr>
        <p:spPr>
          <a:xfrm>
            <a:off x="6541488" y="8903221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4" name="Ellipse 43"/>
          <p:cNvSpPr/>
          <p:nvPr/>
        </p:nvSpPr>
        <p:spPr>
          <a:xfrm>
            <a:off x="5347656" y="909308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Ellipse 44"/>
          <p:cNvSpPr/>
          <p:nvPr/>
        </p:nvSpPr>
        <p:spPr>
          <a:xfrm>
            <a:off x="5496978" y="909308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Ellipse 45"/>
          <p:cNvSpPr/>
          <p:nvPr/>
        </p:nvSpPr>
        <p:spPr>
          <a:xfrm>
            <a:off x="5646300" y="909308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Ellipse 46"/>
          <p:cNvSpPr/>
          <p:nvPr/>
        </p:nvSpPr>
        <p:spPr>
          <a:xfrm>
            <a:off x="5797665" y="909308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5946987" y="909308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6096309" y="909308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6242844" y="909308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6392166" y="9093081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6541488" y="9093081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5347656" y="928294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5496978" y="928294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646300" y="928294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5797665" y="928294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5946987" y="928294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6096309" y="928294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6242844" y="928294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6392166" y="9282941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6541488" y="9282941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5347656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5496978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5646300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797665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5946987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6096309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242844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6392166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6541488" y="9472801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3475164" y="890205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3624486" y="890205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3773808" y="890205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3925173" y="890205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3475164" y="909191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3624486" y="909191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3773808" y="909191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3925173" y="909191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/>
          <p:cNvSpPr/>
          <p:nvPr/>
        </p:nvSpPr>
        <p:spPr>
          <a:xfrm>
            <a:off x="3475164" y="928177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3624486" y="928177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3773808" y="928177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Ellipse 81"/>
          <p:cNvSpPr/>
          <p:nvPr/>
        </p:nvSpPr>
        <p:spPr>
          <a:xfrm>
            <a:off x="3925173" y="9281773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3" name="Ellipse 82"/>
          <p:cNvSpPr/>
          <p:nvPr/>
        </p:nvSpPr>
        <p:spPr>
          <a:xfrm>
            <a:off x="3475164" y="947163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Ellipse 83"/>
          <p:cNvSpPr/>
          <p:nvPr/>
        </p:nvSpPr>
        <p:spPr>
          <a:xfrm>
            <a:off x="3624486" y="947163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Ellipse 84"/>
          <p:cNvSpPr/>
          <p:nvPr/>
        </p:nvSpPr>
        <p:spPr>
          <a:xfrm>
            <a:off x="3773808" y="947163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Ellipse 85"/>
          <p:cNvSpPr/>
          <p:nvPr/>
        </p:nvSpPr>
        <p:spPr>
          <a:xfrm>
            <a:off x="3925173" y="947163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Ellipse 86"/>
          <p:cNvSpPr/>
          <p:nvPr/>
        </p:nvSpPr>
        <p:spPr>
          <a:xfrm>
            <a:off x="4077067" y="8902053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Ellipse 87"/>
          <p:cNvSpPr/>
          <p:nvPr/>
        </p:nvSpPr>
        <p:spPr>
          <a:xfrm>
            <a:off x="4077067" y="9091913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/>
          <p:cNvSpPr/>
          <p:nvPr/>
        </p:nvSpPr>
        <p:spPr>
          <a:xfrm>
            <a:off x="4077067" y="9281773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/>
          <p:cNvSpPr/>
          <p:nvPr/>
        </p:nvSpPr>
        <p:spPr>
          <a:xfrm>
            <a:off x="4077067" y="9471633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TextBox 16"/>
          <p:cNvSpPr txBox="1"/>
          <p:nvPr/>
        </p:nvSpPr>
        <p:spPr>
          <a:xfrm>
            <a:off x="2510789" y="7454793"/>
            <a:ext cx="981075" cy="823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Serio</a:t>
            </a:r>
            <a:endParaRPr lang="sv-SE" sz="1000" b="1" dirty="0"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Creativo</a:t>
            </a:r>
            <a:endParaRPr lang="sv-SE" sz="1000" b="1" dirty="0"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Organizado</a:t>
            </a:r>
            <a:endParaRPr lang="sv-SE" sz="1000" b="1" dirty="0">
              <a:cs typeface="Lato" panose="020F0502020204030203" pitchFamily="34" charset="0"/>
            </a:endParaRPr>
          </a:p>
          <a:p>
            <a:pPr>
              <a:spcBef>
                <a:spcPts val="300"/>
              </a:spcBef>
            </a:pPr>
            <a:r>
              <a:rPr lang="sv-SE" sz="1000" b="1" dirty="0" smtClean="0">
                <a:cs typeface="Lato" panose="020F0502020204030203" pitchFamily="34" charset="0"/>
              </a:rPr>
              <a:t>Líder</a:t>
            </a:r>
            <a:endParaRPr lang="sv-SE" sz="1000" b="1" dirty="0">
              <a:cs typeface="Lato" panose="020F0502020204030203" pitchFamily="34" charset="0"/>
            </a:endParaRPr>
          </a:p>
        </p:txBody>
      </p:sp>
      <p:sp>
        <p:nvSpPr>
          <p:cNvPr id="92" name="Ellipse 91"/>
          <p:cNvSpPr/>
          <p:nvPr/>
        </p:nvSpPr>
        <p:spPr>
          <a:xfrm>
            <a:off x="3438845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/>
          <p:cNvSpPr/>
          <p:nvPr/>
        </p:nvSpPr>
        <p:spPr>
          <a:xfrm>
            <a:off x="3588167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/>
          <p:cNvSpPr/>
          <p:nvPr/>
        </p:nvSpPr>
        <p:spPr>
          <a:xfrm>
            <a:off x="3737489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/>
          <p:cNvSpPr/>
          <p:nvPr/>
        </p:nvSpPr>
        <p:spPr>
          <a:xfrm>
            <a:off x="3888854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6" name="Ellipse 95"/>
          <p:cNvSpPr/>
          <p:nvPr/>
        </p:nvSpPr>
        <p:spPr>
          <a:xfrm>
            <a:off x="4038176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/>
          <p:cNvSpPr/>
          <p:nvPr/>
        </p:nvSpPr>
        <p:spPr>
          <a:xfrm>
            <a:off x="4187498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/>
          <p:cNvSpPr/>
          <p:nvPr/>
        </p:nvSpPr>
        <p:spPr>
          <a:xfrm>
            <a:off x="4334033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/>
          <p:cNvSpPr/>
          <p:nvPr/>
        </p:nvSpPr>
        <p:spPr>
          <a:xfrm>
            <a:off x="4483355" y="754721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Ellipse 99"/>
          <p:cNvSpPr/>
          <p:nvPr/>
        </p:nvSpPr>
        <p:spPr>
          <a:xfrm>
            <a:off x="4632677" y="7547216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/>
          <p:cNvSpPr/>
          <p:nvPr/>
        </p:nvSpPr>
        <p:spPr>
          <a:xfrm>
            <a:off x="3438845" y="773707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/>
          <p:cNvSpPr/>
          <p:nvPr/>
        </p:nvSpPr>
        <p:spPr>
          <a:xfrm>
            <a:off x="3588167" y="773707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/>
          <p:cNvSpPr/>
          <p:nvPr/>
        </p:nvSpPr>
        <p:spPr>
          <a:xfrm>
            <a:off x="3737489" y="773707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/>
          <p:cNvSpPr/>
          <p:nvPr/>
        </p:nvSpPr>
        <p:spPr>
          <a:xfrm>
            <a:off x="3888854" y="773707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/>
          <p:cNvSpPr/>
          <p:nvPr/>
        </p:nvSpPr>
        <p:spPr>
          <a:xfrm>
            <a:off x="4038176" y="773707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/>
          <p:cNvSpPr/>
          <p:nvPr/>
        </p:nvSpPr>
        <p:spPr>
          <a:xfrm>
            <a:off x="4187498" y="773707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Ellipse 106"/>
          <p:cNvSpPr/>
          <p:nvPr/>
        </p:nvSpPr>
        <p:spPr>
          <a:xfrm>
            <a:off x="4334033" y="773707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Ellipse 107"/>
          <p:cNvSpPr/>
          <p:nvPr/>
        </p:nvSpPr>
        <p:spPr>
          <a:xfrm>
            <a:off x="4483355" y="7737076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/>
          <p:cNvSpPr/>
          <p:nvPr/>
        </p:nvSpPr>
        <p:spPr>
          <a:xfrm>
            <a:off x="4632677" y="7737076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/>
          <p:cNvSpPr/>
          <p:nvPr/>
        </p:nvSpPr>
        <p:spPr>
          <a:xfrm>
            <a:off x="3438845" y="792693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Ellipse 110"/>
          <p:cNvSpPr/>
          <p:nvPr/>
        </p:nvSpPr>
        <p:spPr>
          <a:xfrm>
            <a:off x="3588167" y="792693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3737489" y="792693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/>
          <p:cNvSpPr/>
          <p:nvPr/>
        </p:nvSpPr>
        <p:spPr>
          <a:xfrm>
            <a:off x="3888854" y="792693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/>
          <p:cNvSpPr/>
          <p:nvPr/>
        </p:nvSpPr>
        <p:spPr>
          <a:xfrm>
            <a:off x="4038176" y="792693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4187498" y="792693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/>
          <p:cNvSpPr/>
          <p:nvPr/>
        </p:nvSpPr>
        <p:spPr>
          <a:xfrm>
            <a:off x="4334033" y="792693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/>
          <p:cNvSpPr/>
          <p:nvPr/>
        </p:nvSpPr>
        <p:spPr>
          <a:xfrm>
            <a:off x="4483355" y="7926936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/>
          <p:cNvSpPr/>
          <p:nvPr/>
        </p:nvSpPr>
        <p:spPr>
          <a:xfrm>
            <a:off x="4632677" y="7926936"/>
            <a:ext cx="97437" cy="97437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Ellipse 118"/>
          <p:cNvSpPr/>
          <p:nvPr/>
        </p:nvSpPr>
        <p:spPr>
          <a:xfrm>
            <a:off x="3438845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Ellipse 119"/>
          <p:cNvSpPr/>
          <p:nvPr/>
        </p:nvSpPr>
        <p:spPr>
          <a:xfrm>
            <a:off x="3588167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1" name="Ellipse 120"/>
          <p:cNvSpPr/>
          <p:nvPr/>
        </p:nvSpPr>
        <p:spPr>
          <a:xfrm>
            <a:off x="3737489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2" name="Ellipse 121"/>
          <p:cNvSpPr/>
          <p:nvPr/>
        </p:nvSpPr>
        <p:spPr>
          <a:xfrm>
            <a:off x="3888854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Ellipse 122"/>
          <p:cNvSpPr/>
          <p:nvPr/>
        </p:nvSpPr>
        <p:spPr>
          <a:xfrm>
            <a:off x="4038176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4" name="Ellipse 123"/>
          <p:cNvSpPr/>
          <p:nvPr/>
        </p:nvSpPr>
        <p:spPr>
          <a:xfrm>
            <a:off x="4187498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5" name="Ellipse 124"/>
          <p:cNvSpPr/>
          <p:nvPr/>
        </p:nvSpPr>
        <p:spPr>
          <a:xfrm>
            <a:off x="4334033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4483355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Rectangle 127"/>
          <p:cNvSpPr/>
          <p:nvPr/>
        </p:nvSpPr>
        <p:spPr>
          <a:xfrm>
            <a:off x="-10254" y="5226143"/>
            <a:ext cx="2320289" cy="12545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4632677" y="8116796"/>
            <a:ext cx="97437" cy="97437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TextBox 5"/>
          <p:cNvSpPr txBox="1"/>
          <p:nvPr/>
        </p:nvSpPr>
        <p:spPr>
          <a:xfrm>
            <a:off x="123095" y="5256699"/>
            <a:ext cx="2009777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en-GB" sz="1000" b="1" dirty="0" smtClean="0"/>
              <a:t>DIRECCIÓN</a:t>
            </a:r>
            <a:endParaRPr lang="en-GB" sz="1000" b="1" dirty="0"/>
          </a:p>
          <a:p>
            <a:r>
              <a:rPr lang="en-US" sz="1000" dirty="0"/>
              <a:t>12 Street Name, </a:t>
            </a:r>
            <a:r>
              <a:rPr lang="en-US" sz="1000" dirty="0" smtClean="0"/>
              <a:t>Madrid</a:t>
            </a:r>
            <a:endParaRPr lang="en-GB" sz="1000" dirty="0" smtClean="0"/>
          </a:p>
          <a:p>
            <a:pPr>
              <a:spcBef>
                <a:spcPts val="300"/>
              </a:spcBef>
            </a:pPr>
            <a:r>
              <a:rPr lang="en-GB" sz="1000" b="1" dirty="0" smtClean="0"/>
              <a:t>TELÉFONO</a:t>
            </a:r>
          </a:p>
          <a:p>
            <a:r>
              <a:rPr lang="en-GB" sz="1000" dirty="0"/>
              <a:t>000 111 </a:t>
            </a:r>
            <a:r>
              <a:rPr lang="en-GB" sz="1000" dirty="0" smtClean="0"/>
              <a:t>333</a:t>
            </a:r>
            <a:endParaRPr lang="en-GB" sz="1000" dirty="0"/>
          </a:p>
          <a:p>
            <a:pPr>
              <a:spcBef>
                <a:spcPts val="300"/>
              </a:spcBef>
            </a:pPr>
            <a:r>
              <a:rPr lang="en-GB" sz="1000" b="1" dirty="0"/>
              <a:t>EMAIL</a:t>
            </a:r>
          </a:p>
          <a:p>
            <a:r>
              <a:rPr lang="en-GB" sz="1000" dirty="0" smtClean="0"/>
              <a:t>name@email.com</a:t>
            </a:r>
            <a:endParaRPr lang="en-GB" sz="1000" dirty="0"/>
          </a:p>
        </p:txBody>
      </p:sp>
      <p:sp>
        <p:nvSpPr>
          <p:cNvPr id="132" name="Rectangle 131"/>
          <p:cNvSpPr/>
          <p:nvPr/>
        </p:nvSpPr>
        <p:spPr>
          <a:xfrm>
            <a:off x="-7274" y="7196809"/>
            <a:ext cx="2320289" cy="19104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TextBox 7"/>
          <p:cNvSpPr txBox="1"/>
          <p:nvPr/>
        </p:nvSpPr>
        <p:spPr>
          <a:xfrm>
            <a:off x="126123" y="7220525"/>
            <a:ext cx="20097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2016 – CENTRO EDUCATIVO </a:t>
            </a:r>
          </a:p>
          <a:p>
            <a:r>
              <a:rPr lang="en-GB" sz="1000" dirty="0"/>
              <a:t>Lorem ipsum </a:t>
            </a:r>
            <a:r>
              <a:rPr lang="en-GB" sz="1000" dirty="0" err="1"/>
              <a:t>dolor</a:t>
            </a:r>
            <a:r>
              <a:rPr lang="en-GB" sz="1000" dirty="0"/>
              <a:t> sit </a:t>
            </a:r>
            <a:r>
              <a:rPr lang="en-GB" sz="1000" dirty="0" err="1"/>
              <a:t>amet</a:t>
            </a:r>
            <a:r>
              <a:rPr lang="en-GB" sz="1000" dirty="0"/>
              <a:t>, </a:t>
            </a:r>
            <a:r>
              <a:rPr lang="en-GB" sz="1000" dirty="0" err="1"/>
              <a:t>consectetur</a:t>
            </a:r>
            <a:r>
              <a:rPr lang="en-GB" sz="1000" dirty="0"/>
              <a:t> </a:t>
            </a:r>
            <a:r>
              <a:rPr lang="en-GB" sz="1000" dirty="0" err="1"/>
              <a:t>adipiscing</a:t>
            </a:r>
            <a:r>
              <a:rPr lang="en-GB" sz="1000" dirty="0"/>
              <a:t> </a:t>
            </a:r>
            <a:r>
              <a:rPr lang="en-GB" sz="1000" dirty="0" err="1"/>
              <a:t>elit</a:t>
            </a:r>
            <a:r>
              <a:rPr lang="en-GB" sz="1000" dirty="0"/>
              <a:t>. </a:t>
            </a:r>
            <a:endParaRPr lang="en-GB" sz="1000" dirty="0" smtClean="0"/>
          </a:p>
          <a:p>
            <a:endParaRPr lang="en-GB" sz="1000" b="1" dirty="0"/>
          </a:p>
          <a:p>
            <a:r>
              <a:rPr lang="en-GB" sz="1000" b="1" dirty="0"/>
              <a:t>2016 – CENTRO EDUCATIVO </a:t>
            </a:r>
            <a:endParaRPr lang="en-GB" sz="1000" b="1" dirty="0" smtClean="0"/>
          </a:p>
          <a:p>
            <a:r>
              <a:rPr lang="en-GB" sz="1000" dirty="0"/>
              <a:t>Lorem ipsum </a:t>
            </a:r>
            <a:r>
              <a:rPr lang="en-GB" sz="1000" dirty="0" err="1"/>
              <a:t>dolor</a:t>
            </a:r>
            <a:r>
              <a:rPr lang="en-GB" sz="1000" dirty="0"/>
              <a:t> sit </a:t>
            </a:r>
            <a:r>
              <a:rPr lang="en-GB" sz="1000" dirty="0" err="1"/>
              <a:t>amet</a:t>
            </a:r>
            <a:r>
              <a:rPr lang="en-GB" sz="1000" dirty="0"/>
              <a:t>, </a:t>
            </a:r>
            <a:r>
              <a:rPr lang="en-GB" sz="1000" dirty="0" err="1"/>
              <a:t>consectetur</a:t>
            </a:r>
            <a:r>
              <a:rPr lang="en-GB" sz="1000" dirty="0"/>
              <a:t> </a:t>
            </a:r>
            <a:r>
              <a:rPr lang="en-GB" sz="1000" dirty="0" err="1"/>
              <a:t>adipiscing</a:t>
            </a:r>
            <a:r>
              <a:rPr lang="en-GB" sz="1000" dirty="0"/>
              <a:t> </a:t>
            </a:r>
            <a:r>
              <a:rPr lang="en-GB" sz="1000" dirty="0" err="1"/>
              <a:t>elit</a:t>
            </a:r>
            <a:r>
              <a:rPr lang="en-GB" sz="1000" dirty="0"/>
              <a:t>. </a:t>
            </a:r>
          </a:p>
          <a:p>
            <a:endParaRPr lang="en-GB" sz="1000" b="1" dirty="0"/>
          </a:p>
          <a:p>
            <a:r>
              <a:rPr lang="en-GB" sz="1000" b="1" dirty="0"/>
              <a:t>2016 – CENTRO EDUCATIVO </a:t>
            </a:r>
            <a:endParaRPr lang="en-GB" sz="1000" b="1" dirty="0" smtClean="0"/>
          </a:p>
          <a:p>
            <a:r>
              <a:rPr lang="en-GB" sz="1000" dirty="0"/>
              <a:t>Lorem ipsum </a:t>
            </a:r>
            <a:r>
              <a:rPr lang="en-GB" sz="1000" dirty="0" err="1"/>
              <a:t>dolor</a:t>
            </a:r>
            <a:r>
              <a:rPr lang="en-GB" sz="1000" dirty="0"/>
              <a:t> sit </a:t>
            </a:r>
            <a:r>
              <a:rPr lang="en-GB" sz="1000" dirty="0" err="1"/>
              <a:t>amet</a:t>
            </a:r>
            <a:r>
              <a:rPr lang="en-GB" sz="1000" dirty="0"/>
              <a:t>, </a:t>
            </a:r>
            <a:r>
              <a:rPr lang="en-GB" sz="1000" dirty="0" err="1"/>
              <a:t>consectetur</a:t>
            </a:r>
            <a:r>
              <a:rPr lang="en-GB" sz="1000" dirty="0"/>
              <a:t> </a:t>
            </a:r>
            <a:r>
              <a:rPr lang="en-GB" sz="1000" dirty="0" err="1"/>
              <a:t>adipiscing</a:t>
            </a:r>
            <a:r>
              <a:rPr lang="en-GB" sz="1000" dirty="0"/>
              <a:t> </a:t>
            </a:r>
            <a:r>
              <a:rPr lang="en-GB" sz="1000" dirty="0" err="1"/>
              <a:t>elit</a:t>
            </a:r>
            <a:r>
              <a:rPr lang="en-GB" sz="1000" dirty="0"/>
              <a:t>. </a:t>
            </a:r>
          </a:p>
          <a:p>
            <a:endParaRPr lang="en-GB" sz="1000" b="1" dirty="0"/>
          </a:p>
        </p:txBody>
      </p:sp>
      <p:sp>
        <p:nvSpPr>
          <p:cNvPr id="134" name="TextBox 9"/>
          <p:cNvSpPr txBox="1"/>
          <p:nvPr/>
        </p:nvSpPr>
        <p:spPr>
          <a:xfrm>
            <a:off x="-90979" y="1652916"/>
            <a:ext cx="22955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i="1" dirty="0" err="1" smtClean="0">
                <a:solidFill>
                  <a:schemeClr val="bg1"/>
                </a:solidFill>
                <a:cs typeface="Lato Medium" panose="020F0602020204030203" pitchFamily="34" charset="0"/>
              </a:rPr>
              <a:t>Sylvaine</a:t>
            </a:r>
            <a:endParaRPr lang="en-GB" sz="2400" i="1" dirty="0">
              <a:solidFill>
                <a:schemeClr val="bg1"/>
              </a:solidFill>
              <a:cs typeface="Lato Medium" panose="020F0602020204030203" pitchFamily="34" charset="0"/>
            </a:endParaRPr>
          </a:p>
          <a:p>
            <a:pPr algn="ctr"/>
            <a:r>
              <a:rPr lang="en-GB" sz="2400" i="1" dirty="0" smtClean="0">
                <a:solidFill>
                  <a:schemeClr val="bg1"/>
                </a:solidFill>
                <a:cs typeface="Lato Medium" panose="020F0602020204030203" pitchFamily="34" charset="0"/>
              </a:rPr>
              <a:t>LEMARIAGE</a:t>
            </a:r>
            <a:endParaRPr lang="en-GB" sz="2400" i="1" dirty="0">
              <a:solidFill>
                <a:schemeClr val="bg1"/>
              </a:solidFill>
              <a:cs typeface="Lato Medium" panose="020F0602020204030203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1637" y="313677"/>
            <a:ext cx="382888" cy="382888"/>
          </a:xfrm>
          <a:prstGeom prst="rect">
            <a:avLst/>
          </a:prstGeom>
        </p:spPr>
      </p:pic>
      <p:pic>
        <p:nvPicPr>
          <p:cNvPr id="136" name="Image 1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4610" y="7029081"/>
            <a:ext cx="382888" cy="382888"/>
          </a:xfrm>
          <a:prstGeom prst="rect">
            <a:avLst/>
          </a:prstGeom>
        </p:spPr>
      </p:pic>
      <p:pic>
        <p:nvPicPr>
          <p:cNvPr id="137" name="Image 1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279" y="8398185"/>
            <a:ext cx="382888" cy="382888"/>
          </a:xfrm>
          <a:prstGeom prst="rect">
            <a:avLst/>
          </a:prstGeom>
        </p:spPr>
      </p:pic>
      <p:pic>
        <p:nvPicPr>
          <p:cNvPr id="138" name="Image 1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17" y="145940"/>
            <a:ext cx="1351926" cy="1351926"/>
          </a:xfrm>
          <a:prstGeom prst="rect">
            <a:avLst/>
          </a:prstGeom>
        </p:spPr>
      </p:pic>
      <p:pic>
        <p:nvPicPr>
          <p:cNvPr id="139" name="Image 1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53"/>
          <a:stretch/>
        </p:blipFill>
        <p:spPr>
          <a:xfrm>
            <a:off x="352104" y="2948568"/>
            <a:ext cx="1486844" cy="1509411"/>
          </a:xfrm>
          <a:prstGeom prst="ellipse">
            <a:avLst/>
          </a:prstGeom>
          <a:ln>
            <a:solidFill>
              <a:srgbClr val="FFC000"/>
            </a:solidFill>
          </a:ln>
        </p:spPr>
      </p:pic>
    </p:spTree>
    <p:extLst>
      <p:ext uri="{BB962C8B-B14F-4D97-AF65-F5344CB8AC3E}">
        <p14:creationId xmlns:p14="http://schemas.microsoft.com/office/powerpoint/2010/main" val="2867347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646</TotalTime>
  <Words>291</Words>
  <Application>Microsoft Office PowerPoint</Application>
  <PresentationFormat>A4 (210 x 297 mm)</PresentationFormat>
  <Paragraphs>53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Lato</vt:lpstr>
      <vt:lpstr>Lato Light</vt:lpstr>
      <vt:lpstr>Lato Medium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John Appleseed A GRAPHIC DESIGNER</dc:title>
  <dc:creator>Yodhi</dc:creator>
  <cp:lastModifiedBy>PC</cp:lastModifiedBy>
  <cp:revision>78</cp:revision>
  <dcterms:created xsi:type="dcterms:W3CDTF">2016-06-13T19:57:38Z</dcterms:created>
  <dcterms:modified xsi:type="dcterms:W3CDTF">2019-01-07T19:53:12Z</dcterms:modified>
</cp:coreProperties>
</file>