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1"/>
    <a:srgbClr val="FCD0CA"/>
    <a:srgbClr val="5E996D"/>
    <a:srgbClr val="7FB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0" autoAdjust="0"/>
    <p:restoredTop sz="94660"/>
  </p:normalViewPr>
  <p:slideViewPr>
    <p:cSldViewPr snapToGrid="0">
      <p:cViewPr>
        <p:scale>
          <a:sx n="98" d="100"/>
          <a:sy n="98" d="100"/>
        </p:scale>
        <p:origin x="1476" y="-28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73955"/>
            <a:ext cx="6858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>
                <a:ea typeface="Times New Roman" charset="0"/>
                <a:cs typeface="Times New Roman" charset="0"/>
              </a:rPr>
              <a:t>ALLISON HAMPTON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93116" y="1840803"/>
            <a:ext cx="26468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000" spc="600" dirty="0">
                <a:ea typeface="Times New Roman" charset="0"/>
                <a:cs typeface="Times New Roman" charset="0"/>
              </a:rPr>
              <a:t>TÍTULO DEL PUESTO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530" y="2228470"/>
            <a:ext cx="1754401" cy="2177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DIRECCIÓN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12 Street Name, </a:t>
            </a:r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Madrid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TELÉFONO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000 111 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333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EMAIL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name@email.com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en-GB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ESTATUS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Soltera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DOM –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Licencia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de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conducir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530" y="4838218"/>
            <a:ext cx="1754401" cy="2859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 smtClean="0">
                <a:ea typeface="Times New Roman" charset="0"/>
                <a:cs typeface="Times New Roman" charset="0"/>
              </a:rPr>
              <a:t>HABILIDADES</a:t>
            </a:r>
            <a:endParaRPr lang="en-GB" sz="1200" b="1" dirty="0"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Word &amp; Excel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Adobe Photoshop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Corel Draw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PowerPoint</a:t>
            </a: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FrontPage</a:t>
            </a: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Creatividad</a:t>
            </a:r>
            <a:endParaRPr lang="en-GB" sz="1000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smtClean="0">
                <a:ea typeface="Times New Roman" charset="0"/>
                <a:cs typeface="Times New Roman" charset="0"/>
              </a:rPr>
              <a:t>Ventas</a:t>
            </a:r>
            <a:endParaRPr lang="en-GB" sz="1200" dirty="0">
              <a:ea typeface="Times New Roman" charset="0"/>
              <a:cs typeface="Times New Roman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530" y="8123216"/>
            <a:ext cx="1754401" cy="1259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ea typeface="Times New Roman" charset="0"/>
                <a:cs typeface="Times New Roman" charset="0"/>
              </a:rPr>
              <a:t>IDIOMAS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7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Inglés</a:t>
            </a:r>
            <a:endParaRPr lang="en-GB" sz="1000" dirty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Francés</a:t>
            </a:r>
            <a:endParaRPr lang="en-GB" sz="1000" dirty="0" smtClean="0">
              <a:ea typeface="Times New Roman" charset="0"/>
              <a:cs typeface="Times New Roman" charset="0"/>
            </a:endParaRPr>
          </a:p>
          <a:p>
            <a:pPr>
              <a:spcBef>
                <a:spcPts val="1800"/>
              </a:spcBef>
            </a:pPr>
            <a:r>
              <a:rPr lang="en-GB" sz="1000" dirty="0" err="1" smtClean="0">
                <a:ea typeface="Times New Roman" charset="0"/>
                <a:cs typeface="Times New Roman" charset="0"/>
              </a:rPr>
              <a:t>Italiano</a:t>
            </a:r>
            <a:endParaRPr lang="en-GB" sz="1000" dirty="0">
              <a:ea typeface="Times New Roman" charset="0"/>
              <a:cs typeface="Times New Roman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1251" y="2228470"/>
            <a:ext cx="4191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ea typeface="Times New Roman" charset="0"/>
                <a:cs typeface="Times New Roman" charset="0"/>
              </a:rPr>
              <a:t>PERFIL</a:t>
            </a:r>
          </a:p>
          <a:p>
            <a:pPr algn="just"/>
            <a:endParaRPr lang="en-GB" sz="1000" b="1" dirty="0">
              <a:ea typeface="Times New Roman" charset="0"/>
              <a:cs typeface="Times New Roman" charset="0"/>
            </a:endParaRP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81251" y="3310710"/>
            <a:ext cx="4191000" cy="1597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 smtClean="0">
                <a:ea typeface="Times New Roman" charset="0"/>
                <a:cs typeface="Times New Roman" charset="0"/>
              </a:rPr>
              <a:t>ESTUDIOS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700"/>
              </a:spcBef>
            </a:pPr>
            <a:r>
              <a:rPr lang="en-GB" sz="1000" b="1" dirty="0">
                <a:ea typeface="Times New Roman" charset="0"/>
                <a:cs typeface="Times New Roman" charset="0"/>
              </a:rPr>
              <a:t>2008 - 2010 | 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CENTRO EDUCATIVO | </a:t>
            </a:r>
            <a:r>
              <a:rPr lang="es-ES" sz="1000" b="1" dirty="0" smtClean="0">
                <a:ea typeface="Times New Roman" charset="0"/>
                <a:cs typeface="Times New Roman" charset="0"/>
              </a:rPr>
              <a:t>TÍTULO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b="1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CENTRO 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EDUCATIVO </a:t>
            </a:r>
            <a:r>
              <a:rPr lang="en-GB" sz="1000" b="1" dirty="0">
                <a:ea typeface="Times New Roman" charset="0"/>
                <a:cs typeface="Times New Roman" charset="0"/>
              </a:rPr>
              <a:t>| TÍTULO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endParaRPr lang="en-GB" sz="1000" dirty="0" smtClean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>
                <a:ea typeface="Times New Roman" charset="0"/>
                <a:cs typeface="Times New Roman" charset="0"/>
              </a:rPr>
              <a:t>2008 - 2010 | 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CENTRO EDUCATIVO </a:t>
            </a:r>
            <a:r>
              <a:rPr lang="en-GB" sz="1000" b="1" dirty="0">
                <a:ea typeface="Times New Roman" charset="0"/>
                <a:cs typeface="Times New Roman" charset="0"/>
              </a:rPr>
              <a:t>| TÍTULO</a:t>
            </a:r>
          </a:p>
          <a:p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ipsum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sit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en-GB" sz="1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en-GB" sz="10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Times New Roman" charset="0"/>
                <a:cs typeface="Times New Roman" charset="0"/>
              </a:rPr>
              <a:t>.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81251" y="5219867"/>
            <a:ext cx="4191000" cy="427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1200" b="1" dirty="0">
                <a:ea typeface="Times New Roman" charset="0"/>
                <a:cs typeface="Times New Roman" charset="0"/>
              </a:rPr>
              <a:t>EXPERIENCIA LABORAL </a:t>
            </a:r>
            <a:endParaRPr lang="en-GB" sz="1200" b="1" dirty="0" smtClean="0">
              <a:ea typeface="Times New Roman" charset="0"/>
              <a:cs typeface="Times New Roman" charset="0"/>
            </a:endParaRPr>
          </a:p>
          <a:p>
            <a:pPr algn="just"/>
            <a:endParaRPr lang="en-GB" sz="1200" b="1" dirty="0">
              <a:ea typeface="Times New Roman" charset="0"/>
              <a:cs typeface="Times New Roman" charset="0"/>
            </a:endParaRPr>
          </a:p>
          <a:p>
            <a:pPr algn="just"/>
            <a:r>
              <a:rPr lang="en-GB" sz="1000" b="1" dirty="0" smtClean="0">
                <a:ea typeface="Times New Roman" charset="0"/>
                <a:cs typeface="Times New Roman" charset="0"/>
              </a:rPr>
              <a:t>2012 </a:t>
            </a:r>
            <a:r>
              <a:rPr lang="en-GB" sz="1000" b="1" dirty="0">
                <a:ea typeface="Times New Roman" charset="0"/>
                <a:cs typeface="Times New Roman" charset="0"/>
              </a:rPr>
              <a:t>- 2013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2013  - 2014 | Lorem ipsum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dolor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amet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 smtClean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elit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</a:t>
            </a:r>
            <a:r>
              <a:rPr lang="en-GB" sz="1000" b="1" dirty="0">
                <a:ea typeface="Times New Roman" charset="0"/>
                <a:cs typeface="Times New Roman" charset="0"/>
              </a:rPr>
              <a:t>- 2015 | 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 algn="just">
              <a:spcBef>
                <a:spcPts val="700"/>
              </a:spcBef>
            </a:pPr>
            <a:r>
              <a:rPr lang="en-GB" sz="1000" b="1" dirty="0" smtClean="0">
                <a:ea typeface="Times New Roman" charset="0"/>
                <a:cs typeface="Times New Roman" charset="0"/>
              </a:rPr>
              <a:t>2014 - 2015 | </a:t>
            </a:r>
            <a:r>
              <a:rPr lang="en-GB" sz="1000" b="1" dirty="0">
                <a:ea typeface="Times New Roman" charset="0"/>
                <a:cs typeface="Times New Roman" charset="0"/>
              </a:rPr>
              <a:t>Lorem ipsum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dolor</a:t>
            </a:r>
            <a:r>
              <a:rPr lang="en-GB" sz="1000" b="1" dirty="0">
                <a:ea typeface="Times New Roman" charset="0"/>
                <a:cs typeface="Times New Roman" charset="0"/>
              </a:rPr>
              <a:t> sit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amet</a:t>
            </a:r>
            <a:r>
              <a:rPr lang="en-GB" sz="1000" b="1" dirty="0">
                <a:ea typeface="Times New Roman" charset="0"/>
                <a:cs typeface="Times New Roman" charset="0"/>
              </a:rPr>
              <a:t>,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consectetur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adipiscing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elit</a:t>
            </a:r>
            <a:r>
              <a:rPr lang="en-GB" sz="1000" b="1" dirty="0">
                <a:ea typeface="Times New Roman" charset="0"/>
                <a:cs typeface="Times New Roman" charset="0"/>
              </a:rPr>
              <a:t>.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Morbi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tristique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sapien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nec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nulla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dirty="0" err="1">
                <a:ea typeface="Times New Roman" charset="0"/>
                <a:cs typeface="Times New Roman" charset="0"/>
              </a:rPr>
              <a:t>rutrum</a:t>
            </a:r>
            <a:r>
              <a:rPr lang="en-GB" sz="1000" b="1" dirty="0">
                <a:ea typeface="Times New Roman" charset="0"/>
                <a:cs typeface="Times New Roman" charset="0"/>
              </a:rPr>
              <a:t> </a:t>
            </a:r>
            <a:r>
              <a:rPr lang="en-GB" sz="1000" b="1" smtClean="0">
                <a:ea typeface="Times New Roman" charset="0"/>
                <a:cs typeface="Times New Roman" charset="0"/>
              </a:rPr>
              <a:t>imperdiet</a:t>
            </a:r>
            <a:endParaRPr lang="en-GB" sz="1000" b="1" dirty="0" smtClean="0">
              <a:ea typeface="Times New Roman" charset="0"/>
              <a:cs typeface="Times New Roman" charset="0"/>
            </a:endParaRPr>
          </a:p>
          <a:p>
            <a:pPr algn="just">
              <a:spcBef>
                <a:spcPts val="300"/>
              </a:spcBef>
            </a:pP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in          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2" name="Ellipse 21"/>
          <p:cNvSpPr/>
          <p:nvPr/>
        </p:nvSpPr>
        <p:spPr>
          <a:xfrm>
            <a:off x="30615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3" name="Ellipse 22"/>
          <p:cNvSpPr/>
          <p:nvPr/>
        </p:nvSpPr>
        <p:spPr>
          <a:xfrm>
            <a:off x="455481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604803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756168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905490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1054812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1201347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350669" y="57637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1499991" y="57637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306159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455481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604803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56168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905490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6" name="Ellipse 35"/>
          <p:cNvSpPr/>
          <p:nvPr/>
        </p:nvSpPr>
        <p:spPr>
          <a:xfrm>
            <a:off x="1054812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7" name="Ellipse 36"/>
          <p:cNvSpPr/>
          <p:nvPr/>
        </p:nvSpPr>
        <p:spPr>
          <a:xfrm>
            <a:off x="1201347" y="613209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8" name="Ellipse 37"/>
          <p:cNvSpPr/>
          <p:nvPr/>
        </p:nvSpPr>
        <p:spPr>
          <a:xfrm>
            <a:off x="1350669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39" name="Ellipse 38"/>
          <p:cNvSpPr/>
          <p:nvPr/>
        </p:nvSpPr>
        <p:spPr>
          <a:xfrm>
            <a:off x="1499991" y="613209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306159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1" name="Ellipse 40"/>
          <p:cNvSpPr/>
          <p:nvPr/>
        </p:nvSpPr>
        <p:spPr>
          <a:xfrm>
            <a:off x="455481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2" name="Ellipse 41"/>
          <p:cNvSpPr/>
          <p:nvPr/>
        </p:nvSpPr>
        <p:spPr>
          <a:xfrm>
            <a:off x="604803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3" name="Ellipse 42"/>
          <p:cNvSpPr/>
          <p:nvPr/>
        </p:nvSpPr>
        <p:spPr>
          <a:xfrm>
            <a:off x="756168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905490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5" name="Ellipse 44"/>
          <p:cNvSpPr/>
          <p:nvPr/>
        </p:nvSpPr>
        <p:spPr>
          <a:xfrm>
            <a:off x="1054812" y="652298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6" name="Ellipse 45"/>
          <p:cNvSpPr/>
          <p:nvPr/>
        </p:nvSpPr>
        <p:spPr>
          <a:xfrm>
            <a:off x="1201347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7" name="Ellipse 46"/>
          <p:cNvSpPr/>
          <p:nvPr/>
        </p:nvSpPr>
        <p:spPr>
          <a:xfrm>
            <a:off x="1350669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8" name="Ellipse 47"/>
          <p:cNvSpPr/>
          <p:nvPr/>
        </p:nvSpPr>
        <p:spPr>
          <a:xfrm>
            <a:off x="1499991" y="6522984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49" name="Ellipse 48"/>
          <p:cNvSpPr/>
          <p:nvPr/>
        </p:nvSpPr>
        <p:spPr>
          <a:xfrm>
            <a:off x="30615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0" name="Ellipse 49"/>
          <p:cNvSpPr/>
          <p:nvPr/>
        </p:nvSpPr>
        <p:spPr>
          <a:xfrm>
            <a:off x="45548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1" name="Ellipse 50"/>
          <p:cNvSpPr/>
          <p:nvPr/>
        </p:nvSpPr>
        <p:spPr>
          <a:xfrm>
            <a:off x="604803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2" name="Ellipse 51"/>
          <p:cNvSpPr/>
          <p:nvPr/>
        </p:nvSpPr>
        <p:spPr>
          <a:xfrm>
            <a:off x="756168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3" name="Ellipse 52"/>
          <p:cNvSpPr/>
          <p:nvPr/>
        </p:nvSpPr>
        <p:spPr>
          <a:xfrm>
            <a:off x="905490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4" name="Ellipse 53"/>
          <p:cNvSpPr/>
          <p:nvPr/>
        </p:nvSpPr>
        <p:spPr>
          <a:xfrm>
            <a:off x="1054812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5" name="Ellipse 54"/>
          <p:cNvSpPr/>
          <p:nvPr/>
        </p:nvSpPr>
        <p:spPr>
          <a:xfrm>
            <a:off x="1201347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6" name="Ellipse 55"/>
          <p:cNvSpPr/>
          <p:nvPr/>
        </p:nvSpPr>
        <p:spPr>
          <a:xfrm>
            <a:off x="1350669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1499991" y="6913878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8" name="Ellipse 57"/>
          <p:cNvSpPr/>
          <p:nvPr/>
        </p:nvSpPr>
        <p:spPr>
          <a:xfrm>
            <a:off x="30615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59" name="Ellipse 58"/>
          <p:cNvSpPr/>
          <p:nvPr/>
        </p:nvSpPr>
        <p:spPr>
          <a:xfrm>
            <a:off x="455481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604803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1" name="Ellipse 60"/>
          <p:cNvSpPr/>
          <p:nvPr/>
        </p:nvSpPr>
        <p:spPr>
          <a:xfrm>
            <a:off x="756168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2" name="Ellipse 61"/>
          <p:cNvSpPr/>
          <p:nvPr/>
        </p:nvSpPr>
        <p:spPr>
          <a:xfrm>
            <a:off x="905490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1054812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4" name="Ellipse 63"/>
          <p:cNvSpPr/>
          <p:nvPr/>
        </p:nvSpPr>
        <p:spPr>
          <a:xfrm>
            <a:off x="1201347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5" name="Ellipse 64"/>
          <p:cNvSpPr/>
          <p:nvPr/>
        </p:nvSpPr>
        <p:spPr>
          <a:xfrm>
            <a:off x="1350669" y="7287125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6" name="Ellipse 65"/>
          <p:cNvSpPr/>
          <p:nvPr/>
        </p:nvSpPr>
        <p:spPr>
          <a:xfrm>
            <a:off x="1499991" y="7287125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306159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8" name="Ellipse 67"/>
          <p:cNvSpPr/>
          <p:nvPr/>
        </p:nvSpPr>
        <p:spPr>
          <a:xfrm>
            <a:off x="455481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69" name="Ellipse 68"/>
          <p:cNvSpPr/>
          <p:nvPr/>
        </p:nvSpPr>
        <p:spPr>
          <a:xfrm>
            <a:off x="604803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0" name="Ellipse 69"/>
          <p:cNvSpPr/>
          <p:nvPr/>
        </p:nvSpPr>
        <p:spPr>
          <a:xfrm>
            <a:off x="756168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1" name="Ellipse 70"/>
          <p:cNvSpPr/>
          <p:nvPr/>
        </p:nvSpPr>
        <p:spPr>
          <a:xfrm>
            <a:off x="905490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1054812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1201347" y="7667771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4" name="Ellipse 73"/>
          <p:cNvSpPr/>
          <p:nvPr/>
        </p:nvSpPr>
        <p:spPr>
          <a:xfrm>
            <a:off x="1350669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5" name="Ellipse 74"/>
          <p:cNvSpPr/>
          <p:nvPr/>
        </p:nvSpPr>
        <p:spPr>
          <a:xfrm>
            <a:off x="1499991" y="7667771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29678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7" name="Ellipse 76"/>
          <p:cNvSpPr/>
          <p:nvPr/>
        </p:nvSpPr>
        <p:spPr>
          <a:xfrm>
            <a:off x="446102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8" name="Ellipse 77"/>
          <p:cNvSpPr/>
          <p:nvPr/>
        </p:nvSpPr>
        <p:spPr>
          <a:xfrm>
            <a:off x="595424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79" name="Ellipse 78"/>
          <p:cNvSpPr/>
          <p:nvPr/>
        </p:nvSpPr>
        <p:spPr>
          <a:xfrm>
            <a:off x="746789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0" name="Ellipse 79"/>
          <p:cNvSpPr/>
          <p:nvPr/>
        </p:nvSpPr>
        <p:spPr>
          <a:xfrm>
            <a:off x="896111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1" name="Ellipse 80"/>
          <p:cNvSpPr/>
          <p:nvPr/>
        </p:nvSpPr>
        <p:spPr>
          <a:xfrm>
            <a:off x="1045433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2" name="Ellipse 81"/>
          <p:cNvSpPr/>
          <p:nvPr/>
        </p:nvSpPr>
        <p:spPr>
          <a:xfrm>
            <a:off x="1191968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3" name="Ellipse 82"/>
          <p:cNvSpPr/>
          <p:nvPr/>
        </p:nvSpPr>
        <p:spPr>
          <a:xfrm>
            <a:off x="1341290" y="8640340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4" name="Ellipse 83"/>
          <p:cNvSpPr/>
          <p:nvPr/>
        </p:nvSpPr>
        <p:spPr>
          <a:xfrm>
            <a:off x="1490612" y="8640340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5" name="Ellipse 84"/>
          <p:cNvSpPr/>
          <p:nvPr/>
        </p:nvSpPr>
        <p:spPr>
          <a:xfrm>
            <a:off x="296780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6" name="Ellipse 85"/>
          <p:cNvSpPr/>
          <p:nvPr/>
        </p:nvSpPr>
        <p:spPr>
          <a:xfrm>
            <a:off x="446102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7" name="Ellipse 86"/>
          <p:cNvSpPr/>
          <p:nvPr/>
        </p:nvSpPr>
        <p:spPr>
          <a:xfrm>
            <a:off x="595424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8" name="Ellipse 87"/>
          <p:cNvSpPr/>
          <p:nvPr/>
        </p:nvSpPr>
        <p:spPr>
          <a:xfrm>
            <a:off x="746789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89" name="Ellipse 88"/>
          <p:cNvSpPr/>
          <p:nvPr/>
        </p:nvSpPr>
        <p:spPr>
          <a:xfrm>
            <a:off x="896111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0" name="Ellipse 89"/>
          <p:cNvSpPr/>
          <p:nvPr/>
        </p:nvSpPr>
        <p:spPr>
          <a:xfrm>
            <a:off x="1045433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1" name="Ellipse 90"/>
          <p:cNvSpPr/>
          <p:nvPr/>
        </p:nvSpPr>
        <p:spPr>
          <a:xfrm>
            <a:off x="1191968" y="9011437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1341290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1490612" y="9011437"/>
            <a:ext cx="97437" cy="9743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4" name="Ellipse 93"/>
          <p:cNvSpPr/>
          <p:nvPr/>
        </p:nvSpPr>
        <p:spPr>
          <a:xfrm>
            <a:off x="29678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5" name="Ellipse 94"/>
          <p:cNvSpPr/>
          <p:nvPr/>
        </p:nvSpPr>
        <p:spPr>
          <a:xfrm>
            <a:off x="44610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6" name="Ellipse 95"/>
          <p:cNvSpPr/>
          <p:nvPr/>
        </p:nvSpPr>
        <p:spPr>
          <a:xfrm>
            <a:off x="595424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7" name="Ellipse 96"/>
          <p:cNvSpPr/>
          <p:nvPr/>
        </p:nvSpPr>
        <p:spPr>
          <a:xfrm>
            <a:off x="746789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8" name="Ellipse 97"/>
          <p:cNvSpPr/>
          <p:nvPr/>
        </p:nvSpPr>
        <p:spPr>
          <a:xfrm>
            <a:off x="896111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99" name="Ellipse 98"/>
          <p:cNvSpPr/>
          <p:nvPr/>
        </p:nvSpPr>
        <p:spPr>
          <a:xfrm>
            <a:off x="1045433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0" name="Ellipse 99"/>
          <p:cNvSpPr/>
          <p:nvPr/>
        </p:nvSpPr>
        <p:spPr>
          <a:xfrm>
            <a:off x="1191968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1" name="Ellipse 100"/>
          <p:cNvSpPr/>
          <p:nvPr/>
        </p:nvSpPr>
        <p:spPr>
          <a:xfrm>
            <a:off x="1341290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2" name="Ellipse 101"/>
          <p:cNvSpPr/>
          <p:nvPr/>
        </p:nvSpPr>
        <p:spPr>
          <a:xfrm>
            <a:off x="1490612" y="9382534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3" name="Ellipse 102"/>
          <p:cNvSpPr/>
          <p:nvPr/>
        </p:nvSpPr>
        <p:spPr>
          <a:xfrm>
            <a:off x="30615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4" name="Ellipse 103"/>
          <p:cNvSpPr/>
          <p:nvPr/>
        </p:nvSpPr>
        <p:spPr>
          <a:xfrm>
            <a:off x="45548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5" name="Ellipse 104"/>
          <p:cNvSpPr/>
          <p:nvPr/>
        </p:nvSpPr>
        <p:spPr>
          <a:xfrm>
            <a:off x="604803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6" name="Ellipse 105"/>
          <p:cNvSpPr/>
          <p:nvPr/>
        </p:nvSpPr>
        <p:spPr>
          <a:xfrm>
            <a:off x="756168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7" name="Ellipse 106"/>
          <p:cNvSpPr/>
          <p:nvPr/>
        </p:nvSpPr>
        <p:spPr>
          <a:xfrm>
            <a:off x="905490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8" name="Ellipse 107"/>
          <p:cNvSpPr/>
          <p:nvPr/>
        </p:nvSpPr>
        <p:spPr>
          <a:xfrm>
            <a:off x="1054812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09" name="Ellipse 108"/>
          <p:cNvSpPr/>
          <p:nvPr/>
        </p:nvSpPr>
        <p:spPr>
          <a:xfrm>
            <a:off x="1201347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0" name="Ellipse 109"/>
          <p:cNvSpPr/>
          <p:nvPr/>
        </p:nvSpPr>
        <p:spPr>
          <a:xfrm>
            <a:off x="1350669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sp>
        <p:nvSpPr>
          <p:cNvPr id="111" name="Ellipse 110"/>
          <p:cNvSpPr/>
          <p:nvPr/>
        </p:nvSpPr>
        <p:spPr>
          <a:xfrm>
            <a:off x="1499991" y="5388683"/>
            <a:ext cx="97437" cy="97437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ea typeface="Times New Roman" charset="0"/>
              <a:cs typeface="Times New Roman" charset="0"/>
            </a:endParaRPr>
          </a:p>
        </p:txBody>
      </p:sp>
      <p:pic>
        <p:nvPicPr>
          <p:cNvPr id="121" name="Image 12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50" r="5989"/>
          <a:stretch/>
        </p:blipFill>
        <p:spPr>
          <a:xfrm>
            <a:off x="2768589" y="149343"/>
            <a:ext cx="1320821" cy="1355017"/>
          </a:xfrm>
          <a:prstGeom prst="ellipse">
            <a:avLst/>
          </a:prstGeom>
          <a:ln>
            <a:solidFill>
              <a:srgbClr val="404041"/>
            </a:solidFill>
            <a:prstDash val="dash"/>
          </a:ln>
        </p:spPr>
      </p:pic>
    </p:spTree>
    <p:extLst>
      <p:ext uri="{BB962C8B-B14F-4D97-AF65-F5344CB8AC3E}">
        <p14:creationId xmlns:p14="http://schemas.microsoft.com/office/powerpoint/2010/main" val="101177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710</TotalTime>
  <Words>340</Words>
  <Application>Microsoft Office PowerPoint</Application>
  <PresentationFormat>A4 (210 x 297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76</cp:revision>
  <dcterms:created xsi:type="dcterms:W3CDTF">2016-06-13T19:57:38Z</dcterms:created>
  <dcterms:modified xsi:type="dcterms:W3CDTF">2019-01-07T19:52:25Z</dcterms:modified>
</cp:coreProperties>
</file>