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9599"/>
    <a:srgbClr val="404041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96" autoAdjust="0"/>
    <p:restoredTop sz="86436"/>
  </p:normalViewPr>
  <p:slideViewPr>
    <p:cSldViewPr snapToGrid="0">
      <p:cViewPr>
        <p:scale>
          <a:sx n="90" d="100"/>
          <a:sy n="90" d="100"/>
        </p:scale>
        <p:origin x="1716" y="-8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2359805" y="2313848"/>
            <a:ext cx="4446629" cy="2026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359805" y="8359832"/>
            <a:ext cx="4446629" cy="11698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59806" y="7195204"/>
            <a:ext cx="4446629" cy="11237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359806" y="5984455"/>
            <a:ext cx="4446629" cy="11698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359806" y="4773706"/>
            <a:ext cx="4446629" cy="11698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7981" y="193653"/>
            <a:ext cx="4201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pc="300" dirty="0" smtClean="0">
                <a:latin typeface="Times New Roman" charset="0"/>
                <a:ea typeface="Times New Roman" charset="0"/>
                <a:cs typeface="Times New Roman" charset="0"/>
              </a:rPr>
              <a:t>Alexandre JOHNSPEED</a:t>
            </a:r>
            <a:endParaRPr lang="en-GB" sz="2400" b="1" spc="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7981" y="584670"/>
            <a:ext cx="21339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pc="300" dirty="0">
                <a:latin typeface="Times New Roman" charset="0"/>
                <a:ea typeface="Times New Roman" charset="0"/>
                <a:cs typeface="Times New Roman" charset="0"/>
              </a:rPr>
              <a:t>TÍTULO DEL PUESTO </a:t>
            </a:r>
            <a:endParaRPr lang="en-GB" sz="1000" i="1" spc="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7981" y="813149"/>
            <a:ext cx="3770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Lorem ipsum dolor sit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maximus. 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137" y="1808223"/>
            <a:ext cx="20212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DIRECCIÓN</a:t>
            </a:r>
            <a:endParaRPr lang="en-GB" sz="11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12 Street Name, </a:t>
            </a:r>
            <a:endParaRPr lang="en-US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s-E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Madrid</a:t>
            </a:r>
            <a:endParaRPr lang="en-GB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TELÉFONO</a:t>
            </a:r>
            <a:endParaRPr lang="en-GB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000 111 </a:t>
            </a:r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333</a:t>
            </a:r>
          </a:p>
          <a:p>
            <a:pPr>
              <a:spcBef>
                <a:spcPts val="300"/>
              </a:spcBef>
            </a:pPr>
            <a:r>
              <a:rPr lang="en-GB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EMAIL</a:t>
            </a:r>
          </a:p>
          <a:p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name@email.com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138" y="3379618"/>
            <a:ext cx="20212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charset="0"/>
                <a:ea typeface="Times New Roman" charset="0"/>
                <a:cs typeface="Times New Roman" charset="0"/>
              </a:rPr>
              <a:t>ESTUDIOS</a:t>
            </a:r>
            <a:endParaRPr lang="en-GB" sz="12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CENTRO EDUCATIVO 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CENTRO EDUCATIVO </a:t>
            </a:r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CENTRO EDUCATIVO </a:t>
            </a:r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138" y="5287590"/>
            <a:ext cx="1175322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 smtClean="0">
                <a:latin typeface="Times New Roman" charset="0"/>
                <a:ea typeface="Times New Roman" charset="0"/>
                <a:cs typeface="Times New Roman" charset="0"/>
              </a:rPr>
              <a:t>HABILIDADES</a:t>
            </a:r>
            <a:endParaRPr lang="sv-SE" sz="11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Serio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Creativo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Organizado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Innovador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PHP/HTML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Word/Excel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138" y="8103503"/>
            <a:ext cx="761747" cy="1669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Times New Roman" charset="0"/>
                <a:ea typeface="Times New Roman" charset="0"/>
                <a:cs typeface="Times New Roman" charset="0"/>
              </a:rPr>
              <a:t>IDIOMAS</a:t>
            </a:r>
            <a:endParaRPr lang="en-US" sz="1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Inglés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Francés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Italiano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91740" y="2015293"/>
            <a:ext cx="405315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dirty="0" smtClean="0">
                <a:latin typeface="Times New Roman" charset="0"/>
                <a:ea typeface="Times New Roman" charset="0"/>
                <a:cs typeface="Times New Roman" charset="0"/>
              </a:rPr>
              <a:t>PERFIL</a:t>
            </a:r>
            <a:endParaRPr lang="en-GB" sz="11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endParaRPr lang="en-GB" sz="11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eleifend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mi ante vitae ex. . 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91740" y="4430444"/>
            <a:ext cx="4053158" cy="5086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dirty="0">
                <a:latin typeface="Times New Roman" charset="0"/>
                <a:ea typeface="Times New Roman" charset="0"/>
                <a:cs typeface="Times New Roman" charset="0"/>
              </a:rPr>
              <a:t>EXPERIENCIA LABORAL </a:t>
            </a:r>
            <a:endParaRPr lang="en-GB" sz="11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endParaRPr lang="en-GB" sz="11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PUESTO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PUESTO</a:t>
            </a:r>
            <a:endParaRPr lang="en-GB" sz="1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2012 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– 2013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PUESTO</a:t>
            </a:r>
            <a:endParaRPr lang="en-GB" sz="1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2013 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- 2015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PUESTO </a:t>
            </a:r>
            <a:endParaRPr lang="en-GB" sz="1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PRESENTE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7" r="24823" b="3601"/>
          <a:stretch/>
        </p:blipFill>
        <p:spPr>
          <a:xfrm>
            <a:off x="402600" y="120983"/>
            <a:ext cx="1388959" cy="1385777"/>
          </a:xfrm>
          <a:prstGeom prst="ellipse">
            <a:avLst/>
          </a:prstGeom>
          <a:ln>
            <a:solidFill>
              <a:schemeClr val="tx1"/>
            </a:solidFill>
            <a:prstDash val="dash"/>
          </a:ln>
        </p:spPr>
      </p:pic>
      <p:sp>
        <p:nvSpPr>
          <p:cNvPr id="23" name="Rectangle 22"/>
          <p:cNvSpPr/>
          <p:nvPr/>
        </p:nvSpPr>
        <p:spPr>
          <a:xfrm>
            <a:off x="906510" y="5746076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1327" y="5745581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06510" y="6120830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1327" y="6120335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9410" y="6502495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84227" y="6502000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94796" y="6896067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89613" y="6895572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89410" y="7254814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84227" y="7254319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06510" y="7647307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01327" y="7646812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204559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353881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503203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654568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803890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953212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1099747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1249069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1398391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204559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353881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503203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654568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803890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953212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1099747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1249069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1398391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04559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353881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503203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654568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803890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953212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1099747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1249069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1398391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3244658"/>
            <a:ext cx="2293524" cy="0"/>
          </a:xfrm>
          <a:prstGeom prst="line">
            <a:avLst/>
          </a:prstGeom>
          <a:ln>
            <a:solidFill>
              <a:srgbClr val="949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50422" y="5287590"/>
            <a:ext cx="2293524" cy="0"/>
          </a:xfrm>
          <a:prstGeom prst="line">
            <a:avLst/>
          </a:prstGeom>
          <a:ln>
            <a:solidFill>
              <a:srgbClr val="949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50422" y="7948433"/>
            <a:ext cx="2293524" cy="0"/>
          </a:xfrm>
          <a:prstGeom prst="line">
            <a:avLst/>
          </a:prstGeom>
          <a:ln>
            <a:solidFill>
              <a:srgbClr val="949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92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</TotalTime>
  <Words>390</Words>
  <Application>Microsoft Office PowerPoint</Application>
  <PresentationFormat>A4 (210 x 297 mm)</PresentationFormat>
  <Paragraphs>62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70</cp:revision>
  <dcterms:created xsi:type="dcterms:W3CDTF">2016-06-13T19:57:38Z</dcterms:created>
  <dcterms:modified xsi:type="dcterms:W3CDTF">2019-01-04T11:25:41Z</dcterms:modified>
</cp:coreProperties>
</file>