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2AF"/>
    <a:srgbClr val="5E996D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1" autoAdjust="0"/>
    <p:restoredTop sz="94660"/>
  </p:normalViewPr>
  <p:slideViewPr>
    <p:cSldViewPr snapToGrid="0">
      <p:cViewPr>
        <p:scale>
          <a:sx n="95" d="100"/>
          <a:sy n="95" d="100"/>
        </p:scale>
        <p:origin x="15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8921" y="132693"/>
            <a:ext cx="432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spc="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Vincent LEPLAISIER</a:t>
            </a:r>
            <a:endParaRPr lang="en-GB" sz="2800" b="1" spc="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8921" y="538950"/>
            <a:ext cx="21339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pc="3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TÍTULO DEL PUESTO </a:t>
            </a:r>
            <a:endParaRPr lang="en-GB" sz="1000" i="1" spc="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8921" y="752189"/>
            <a:ext cx="3770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ipsum dolor sit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  <a:endParaRPr lang="en-US" sz="100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2473" y="1659360"/>
            <a:ext cx="141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CONTACTO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5788" y="165936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ESTUDIOS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2473" y="3457450"/>
            <a:ext cx="2882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EXPERIENCIA LABORAL 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2473" y="8018320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HABILIDADES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5092" y="801832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IDIOMAS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263" y="3871298"/>
            <a:ext cx="3254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</a:t>
            </a:r>
            <a:r>
              <a:rPr lang="en-GB" sz="1000" b="1" dirty="0" smtClean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PRESENTE | PUESTO | EMPRESA - CIUDAD</a:t>
            </a:r>
            <a:endParaRPr lang="en-GB" sz="1000" b="1" dirty="0">
              <a:solidFill>
                <a:srgbClr val="7FB2A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263" y="5265444"/>
            <a:ext cx="3254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PRESENTE | PUESTO | EMPRESA - CIUDAD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7263" y="6624197"/>
            <a:ext cx="3254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PRESENTE | PUESTO | EMPRESA - CIUDAD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2089" y="4094757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 smtClean="0">
                <a:latin typeface="Times New Roman" charset="0"/>
                <a:ea typeface="Times New Roman" charset="0"/>
                <a:cs typeface="Times New Roman" charset="0"/>
              </a:rPr>
              <a:t>Responsabilidades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16510" y="4094757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 smtClean="0">
                <a:latin typeface="Times New Roman" charset="0"/>
                <a:ea typeface="Times New Roman" charset="0"/>
                <a:cs typeface="Times New Roman" charset="0"/>
              </a:rPr>
              <a:t>Resultados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089" y="5447687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>
                <a:latin typeface="Times New Roman" charset="0"/>
                <a:ea typeface="Times New Roman" charset="0"/>
                <a:cs typeface="Times New Roman" charset="0"/>
              </a:rPr>
              <a:t>Responsabilidades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16510" y="5447687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>
                <a:latin typeface="Times New Roman" charset="0"/>
                <a:ea typeface="Times New Roman" charset="0"/>
                <a:cs typeface="Times New Roman" charset="0"/>
              </a:rPr>
              <a:t>Resultados</a:t>
            </a:r>
            <a:r>
              <a:rPr lang="en-GB" sz="1000" i="1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spcBef>
                <a:spcPts val="300"/>
              </a:spcBef>
            </a:pP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2089" y="6816720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>
                <a:latin typeface="Times New Roman" charset="0"/>
                <a:ea typeface="Times New Roman" charset="0"/>
                <a:cs typeface="Times New Roman" charset="0"/>
              </a:rPr>
              <a:t>Responsabilidades</a:t>
            </a:r>
            <a:r>
              <a:rPr lang="en-GB" sz="1000" i="1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16510" y="6816720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>
                <a:latin typeface="Times New Roman" charset="0"/>
                <a:ea typeface="Times New Roman" charset="0"/>
                <a:cs typeface="Times New Roman" charset="0"/>
              </a:rPr>
              <a:t>Resultados</a:t>
            </a:r>
            <a:r>
              <a:rPr lang="en-GB" sz="1000" i="1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spcBef>
                <a:spcPts val="300"/>
              </a:spcBef>
            </a:pP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9259" y="8432497"/>
            <a:ext cx="881973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Serio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Organizado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HTML / PHP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Word / Excel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Photoshop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32083" y="8432497"/>
            <a:ext cx="599844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Inglés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Francés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Italiano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Alemán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260" y="2068530"/>
            <a:ext cx="26657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Nombre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:	Vincent</a:t>
            </a:r>
          </a:p>
          <a:p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Dirección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:	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12 Street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Name</a:t>
            </a:r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Madrid - ESPAÑA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Teléfono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:	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333</a:t>
            </a:r>
          </a:p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Email:	name@mail.com</a:t>
            </a:r>
            <a:b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DOM – </a:t>
            </a: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Licencia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conducir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 (B)</a:t>
            </a: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79900" y="2068530"/>
            <a:ext cx="23021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CENTRO EDUCATIVO - TÍTULO Lorem 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CENTRO EDUCATIVO - TÍTULO Lorem 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44900" y="2074677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pc="-1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55534" y="2683830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pc="-100" dirty="0" smtClean="0">
                <a:latin typeface="Times New Roman" charset="0"/>
                <a:ea typeface="Times New Roman" charset="0"/>
                <a:cs typeface="Times New Roman" charset="0"/>
              </a:rPr>
              <a:t>2010 - 2011</a:t>
            </a:r>
            <a:endParaRPr lang="en-GB" sz="900" spc="-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77687" y="9684206"/>
            <a:ext cx="11095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Vincent LEPLAISIER</a:t>
            </a:r>
            <a:endParaRPr lang="en-GB" sz="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73303" y="8487689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73302" y="8705855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73301" y="8923609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73301" y="9142818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73300" y="9360984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42478" y="8487277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647317" y="8706170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46244" y="8917619"/>
            <a:ext cx="448148" cy="1311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42477" y="9361616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4605369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4837424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5069479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5295653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521827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5748001" y="848717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5974175" y="848717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6200349" y="848717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4605369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4837424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5069479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5295653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5521827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Rectangle à coins arrondis 59"/>
          <p:cNvSpPr/>
          <p:nvPr/>
        </p:nvSpPr>
        <p:spPr>
          <a:xfrm>
            <a:off x="5748001" y="8764917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Rectangle à coins arrondis 60"/>
          <p:cNvSpPr/>
          <p:nvPr/>
        </p:nvSpPr>
        <p:spPr>
          <a:xfrm>
            <a:off x="5974175" y="876491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ectangle à coins arrondis 61"/>
          <p:cNvSpPr/>
          <p:nvPr/>
        </p:nvSpPr>
        <p:spPr>
          <a:xfrm>
            <a:off x="6200349" y="8764916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Rectangle à coins arrondis 62"/>
          <p:cNvSpPr/>
          <p:nvPr/>
        </p:nvSpPr>
        <p:spPr>
          <a:xfrm>
            <a:off x="4605369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" name="Rectangle à coins arrondis 63"/>
          <p:cNvSpPr/>
          <p:nvPr/>
        </p:nvSpPr>
        <p:spPr>
          <a:xfrm>
            <a:off x="4837424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5069479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5295653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7" name="Rectangle à coins arrondis 66"/>
          <p:cNvSpPr/>
          <p:nvPr/>
        </p:nvSpPr>
        <p:spPr>
          <a:xfrm>
            <a:off x="5521827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5748001" y="9041737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Rectangle à coins arrondis 68"/>
          <p:cNvSpPr/>
          <p:nvPr/>
        </p:nvSpPr>
        <p:spPr>
          <a:xfrm>
            <a:off x="5974175" y="904173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6200349" y="9041736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Rectangle à coins arrondis 70"/>
          <p:cNvSpPr/>
          <p:nvPr/>
        </p:nvSpPr>
        <p:spPr>
          <a:xfrm>
            <a:off x="4605369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4837424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Rectangle à coins arrondis 72"/>
          <p:cNvSpPr/>
          <p:nvPr/>
        </p:nvSpPr>
        <p:spPr>
          <a:xfrm>
            <a:off x="5069479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Rectangle à coins arrondis 73"/>
          <p:cNvSpPr/>
          <p:nvPr/>
        </p:nvSpPr>
        <p:spPr>
          <a:xfrm>
            <a:off x="5295653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Rectangle à coins arrondis 74"/>
          <p:cNvSpPr/>
          <p:nvPr/>
        </p:nvSpPr>
        <p:spPr>
          <a:xfrm>
            <a:off x="5521827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Rectangle à coins arrondis 75"/>
          <p:cNvSpPr/>
          <p:nvPr/>
        </p:nvSpPr>
        <p:spPr>
          <a:xfrm>
            <a:off x="5748001" y="9325484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5974175" y="9325484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6200349" y="9325483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2" r="13082"/>
          <a:stretch/>
        </p:blipFill>
        <p:spPr>
          <a:xfrm>
            <a:off x="341731" y="150566"/>
            <a:ext cx="1217027" cy="120046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29233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</TotalTime>
  <Words>292</Words>
  <Application>Microsoft Office PowerPoint</Application>
  <PresentationFormat>A4 (210 x 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81</cp:revision>
  <dcterms:created xsi:type="dcterms:W3CDTF">2016-06-13T19:57:38Z</dcterms:created>
  <dcterms:modified xsi:type="dcterms:W3CDTF">2019-01-05T13:14:36Z</dcterms:modified>
</cp:coreProperties>
</file>