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F"/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5" autoAdjust="0"/>
    <p:restoredTop sz="94660"/>
  </p:normalViewPr>
  <p:slideViewPr>
    <p:cSldViewPr snapToGrid="0">
      <p:cViewPr>
        <p:scale>
          <a:sx n="93" d="100"/>
          <a:sy n="93" d="100"/>
        </p:scale>
        <p:origin x="1686" y="-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539978"/>
            <a:ext cx="6858000" cy="8366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7076" y="522554"/>
            <a:ext cx="38381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 LECOIN</a:t>
            </a:r>
          </a:p>
          <a:p>
            <a:r>
              <a:rPr lang="en-US" sz="900" i="1" spc="6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TÍTULO DEL </a:t>
            </a:r>
            <a:r>
              <a:rPr lang="en-US" sz="900" i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700" i="1" spc="6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08" y="1118182"/>
            <a:ext cx="191250" cy="1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795" y="1337843"/>
            <a:ext cx="180000" cy="1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235" y="1101893"/>
            <a:ext cx="180000" cy="1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4711" y="1084583"/>
            <a:ext cx="1143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twitter.com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3490" y="1309146"/>
            <a:ext cx="1220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linkedin.com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2281" y="1086841"/>
            <a:ext cx="12650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facebook.com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02922"/>
            <a:ext cx="2401828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CONTACT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99" y="2027212"/>
            <a:ext cx="2001680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DIRECCIÓN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Madrid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TELÉFONO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ESTADO CIVIL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Soltero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Licencia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conducir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25026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3" y="4599057"/>
            <a:ext cx="1993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CENTRO EDUCATIVO 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CENTRO EDUCATIVO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194082"/>
            <a:ext cx="2401826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8536240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98" y="6434396"/>
            <a:ext cx="199339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Personales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Serio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Líder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Creativo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Innovador</a:t>
            </a:r>
          </a:p>
          <a:p>
            <a:pPr>
              <a:spcBef>
                <a:spcPts val="10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Profesionales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Word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Excel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Ventas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Contabilidad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Administración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212" y="8866468"/>
            <a:ext cx="19933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Inglés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Francés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Alemán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2783" y="1802921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INFORMACIÓN PERSONAL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6632" y="2027675"/>
            <a:ext cx="39065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22783" y="4325026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EXPERIENCIA LABORAL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6632" y="4554607"/>
            <a:ext cx="390656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2012 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2013 - 2015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2015 - PRESENTE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71860" y="668955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71861" y="68398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3519" y="6992165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3518" y="714452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3518" y="72909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58975" y="772477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58976" y="78750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50634" y="8027393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50633" y="817974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50633" y="83261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71859" y="684045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58975" y="6992686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58975" y="714516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64302" y="7290910"/>
            <a:ext cx="912179" cy="65988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72005" y="6688607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3646" y="787612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0762" y="802836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40762" y="818083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46089" y="8326586"/>
            <a:ext cx="912179" cy="65988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3792" y="7724283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076763" y="891460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274567" y="891686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1475367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1680850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902916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076763" y="914477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274567" y="914702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475367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680850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902916" y="9149282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76763" y="9374940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274567" y="937719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475367" y="937944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680850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902916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076863" y="9587443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274667" y="9589697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475467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680950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903016" y="9591951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8" r="20623"/>
          <a:stretch/>
        </p:blipFill>
        <p:spPr>
          <a:xfrm>
            <a:off x="405606" y="154190"/>
            <a:ext cx="1506397" cy="15352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cxnSp>
        <p:nvCxnSpPr>
          <p:cNvPr id="21" name="Connecteur droit 20"/>
          <p:cNvCxnSpPr/>
          <p:nvPr/>
        </p:nvCxnSpPr>
        <p:spPr>
          <a:xfrm>
            <a:off x="2407793" y="2064132"/>
            <a:ext cx="0" cy="2202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9658" y="4636992"/>
            <a:ext cx="0" cy="526900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331</Words>
  <Application>Microsoft Office PowerPoint</Application>
  <PresentationFormat>A4 (210 x 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81</cp:revision>
  <dcterms:created xsi:type="dcterms:W3CDTF">2016-06-13T19:57:38Z</dcterms:created>
  <dcterms:modified xsi:type="dcterms:W3CDTF">2019-01-06T12:33:50Z</dcterms:modified>
</cp:coreProperties>
</file>