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5E996D"/>
    <a:srgbClr val="7F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7" autoAdjust="0"/>
    <p:restoredTop sz="94660"/>
  </p:normalViewPr>
  <p:slideViewPr>
    <p:cSldViewPr snapToGrid="0">
      <p:cViewPr>
        <p:scale>
          <a:sx n="98" d="100"/>
          <a:sy n="98" d="100"/>
        </p:scale>
        <p:origin x="1374" y="-28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A941-B9F2-45FC-A3BE-5067225D971F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E974-62BD-46B5-97A3-B2AD892EB76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2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5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B2EA-72FB-4D17-8C82-4B53A14DEDA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4350" y="1823218"/>
            <a:ext cx="5829300" cy="430893"/>
          </a:xfrm>
        </p:spPr>
        <p:txBody>
          <a:bodyPr>
            <a:noAutofit/>
          </a:bodyPr>
          <a:lstStyle/>
          <a:p>
            <a: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  <a:t>Justine CODASSIN</a:t>
            </a:r>
            <a:b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200" i="1" spc="300" dirty="0">
                <a:latin typeface="Times New Roman" charset="0"/>
                <a:ea typeface="Times New Roman" charset="0"/>
                <a:cs typeface="Times New Roman" charset="0"/>
              </a:rPr>
              <a:t>TÍTULO DEL PUESTO </a:t>
            </a:r>
            <a:endParaRPr lang="en-GB" sz="2000" i="1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92570" y="2230361"/>
            <a:ext cx="3472859" cy="64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Lorem ipsum dolor sit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tristique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nec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luctus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maximus.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Interdum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malesuada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fames ac ante ipsum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primis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0" y="3225665"/>
            <a:ext cx="135000" cy="23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29" y="3225665"/>
            <a:ext cx="225000" cy="23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209" y="5312377"/>
            <a:ext cx="225000" cy="22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429" y="5312377"/>
            <a:ext cx="225000" cy="22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449" y="8355278"/>
            <a:ext cx="225000" cy="22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429" y="8355278"/>
            <a:ext cx="225000" cy="22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2999" y="3514247"/>
            <a:ext cx="1314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CONTACTO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492" y="350997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INFO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623" y="3803718"/>
            <a:ext cx="1569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TELÉFONO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111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333</a:t>
            </a:r>
          </a:p>
          <a:p>
            <a:pPr algn="ctr">
              <a:spcBef>
                <a:spcPts val="600"/>
              </a:spcBef>
            </a:pP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EMAIL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name@mail.com</a:t>
            </a:r>
          </a:p>
          <a:p>
            <a:pPr algn="ctr">
              <a:spcBef>
                <a:spcPts val="600"/>
              </a:spcBef>
            </a:pP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DIRECCIÓN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12 Street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Name, MADRID</a:t>
            </a:r>
          </a:p>
          <a:p>
            <a:pPr algn="ctr"/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3400" y="3746033"/>
            <a:ext cx="12490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Fecha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nacimiento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12 marzo1990</a:t>
            </a:r>
          </a:p>
          <a:p>
            <a:pPr algn="ctr">
              <a:spcBef>
                <a:spcPts val="600"/>
              </a:spcBef>
            </a:pP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Género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Femenino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600"/>
              </a:spcBef>
            </a:pP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Casada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hijos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387" y="5586765"/>
            <a:ext cx="2751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EXPERIENCIA LABORAL 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9799" y="559669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ESTUDIOS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035" y="5846393"/>
            <a:ext cx="2343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Puesto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Empresa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Puesto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Empresa</a:t>
            </a:r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Puesto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Empresa</a:t>
            </a:r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4237" y="5846393"/>
            <a:ext cx="23697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Título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Centro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Educativo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Título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Centro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Educativo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Título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Centro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Educativo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5271" y="8647855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IDIOMAS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7838" y="8622055"/>
            <a:ext cx="1640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HABILIDADES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8154" y="8899054"/>
            <a:ext cx="2343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ESPAÑOL: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Nativo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INGLÉS: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Fluido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ITALIANO: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Básico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4344" y="8889480"/>
            <a:ext cx="2181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dobe Illustrator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Adobe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Photoshop |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Diseño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Gráfico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Fotografía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orel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raw | Word | Excel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13154"/>
          <a:stretch/>
        </p:blipFill>
        <p:spPr>
          <a:xfrm>
            <a:off x="2763686" y="342780"/>
            <a:ext cx="1372830" cy="1376127"/>
          </a:xfrm>
          <a:prstGeom prst="ellipse">
            <a:avLst/>
          </a:prstGeom>
          <a:ln>
            <a:solidFill>
              <a:srgbClr val="92D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8867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229</Words>
  <Application>Microsoft Office PowerPoint</Application>
  <PresentationFormat>A4 (210 x 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Justine CODASSIN TÍTULO DEL PUESTO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Appleseed A GRAPHIC DESIGNER</dc:title>
  <dc:creator>Yodhi</dc:creator>
  <cp:lastModifiedBy>PC</cp:lastModifiedBy>
  <cp:revision>68</cp:revision>
  <dcterms:created xsi:type="dcterms:W3CDTF">2016-06-13T19:57:38Z</dcterms:created>
  <dcterms:modified xsi:type="dcterms:W3CDTF">2019-01-07T19:49:31Z</dcterms:modified>
</cp:coreProperties>
</file>